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7351B-FF53-40EE-AC90-8C63DA03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2FAC5-3F0F-47E1-9673-B08C94ED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415B8-692F-44DC-9761-45AF05955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CA135-1FBB-40D2-B1E6-6730C954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78AC9-8DA6-46CD-B878-39C3C19C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C01FC-4A54-420D-8576-EFF9501B9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D679B-5736-4995-B9F0-A33AB408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F3ECA-CE9F-4694-B2B6-DABC158C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EE6DF-4A67-4270-8841-1C770DEC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C16DD-6E40-4D19-9F87-CCDD28D8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AB6DD-903A-4B25-91B1-85B699E7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0045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生产调度制度与其他管理体系的整合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生产调度制度是指对生产计划进行组织、协调、指挥和控制的系统化管理制度。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确保生产活动的高效、有序进行，实现生产计划所设定的各项指标，满足市场需求和客户需求。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通过合理的生产调度，可以优化资源配置，提高设备利用率和员工工作效率，从而降低生产成本，提高企业竞争力。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生产调度制度能够及时发现和解决生产过程中的问题和瓶颈，确保生产进度按计划进行，避免生产延误和资源浪费。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通过合理的生产调度，可以保证生产过程中的质量控制和标准化作业，从而提高产品质量和客户满意度。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生产调度制度需要借助信息化手段进行数据采集、分析和处理，能够促进企业信息化管理的推进和升级。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促进企业信息化管理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早期的生产调度制度主要依靠人工经验和简单的管理系统，随着信息技术的发展，逐渐演变为自动化、智能化的调度系统。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未来生产调度制度将更加注重数据分析、人工智能技术的应用，实现更加精细化、个性化的生产调度和管理。同时，绿色生产和可持续发展也将成为生产调度的重要考虑因素。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生产调度制度的演变与趋势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制定生产计划，明确生产任务、产品规格、数量、交货期等要求。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根据生产计划，安排各生产环节的作业顺序和时间，确保生产流程顺畅。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排程计划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生产计划与排程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根据市场趋势、历史销售数据等，预测未来一段时间内的产品需求。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根据生产计划和需求预测，合理分配人力、物料、设备等资源。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根据排程计划，安排各作业环节的人员、物料、设备等，确保生产顺利进行。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作业调度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实时监控生产进度，发现异常及时调整作业计划，确保按时完成生产任务。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根据产品的重要性和紧急性，制定优先级排序，优先完成高优先级任务。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优先级策略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合理安排各作业环节的生产量，保持生产线的稳定和平衡，避免生产瓶颈。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均衡生产策略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根据实际生产情况，灵活调整生产计划和排程，应对市场需求变化。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动态调度策略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提前安排设备的维护和检修，确保设备正常运行，减少生产中断。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13" r="2031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利用自动化设备、传感器等，实时监测生产进度和设备状态，提高生产效率。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采用生产管理软件、ERP系统等，实现生产数据的实时采集、分析和处理。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利用数据分析工具，对生产数据进行挖掘和预测，为生产调度提供决策支持。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通过生产仿真软件，模拟生产过程和调度方案，评估其可行性和优劣。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生产调度制度实施与优化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首先需要明确企业的生产目标，包括产量、质量、成本等方面的要求。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根据实际生产情况，及时调整生产计划，以适应市场需求的变化。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根据市场需求和企业的生产能力，制定合理的生产计划，包括产品种类、生产时间、生产数量等。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根据生产计划，合理分配人力、物力、财力等资源，确保生产顺利进行。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分配生产资源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通过实时监控生产进度，及时发现和解决生产过程中的问题，确保生产计划的顺利完成。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监控生产进度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生产调度制度实施步骤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生产调度制度优化方法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通过对历史生产数据进行分析，找出生产过程中的瓶颈和问题，针对性地进行优化。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专家系统法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利用专家知识库和推理引擎，对生产调度问题进行推理和优化。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仿真模拟法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利用计算机仿真技术，模拟生产过程，找出最优的生产调度方案。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利用机器学习、深度学习等技术，对大量数据进行学习，自动找出最优的生产调度方案。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https://d.book118.com/137130045014006051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2024-09-23T23:01:12.260</cp:lastPrinted>
  <dcterms:created xsi:type="dcterms:W3CDTF">2024-09-23T15:01:12Z</dcterms:created>
  <dcterms:modified xsi:type="dcterms:W3CDTF">2024-09-23T15:01:14Z</dcterms:modified>
</cp:coreProperties>
</file>