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8ED47-D0A7-4981-9490-DDDBEEF90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8F055-6AB2-4CD9-8852-5D02AC697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B3BA5-18D1-4376-BA13-B3FDC74D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52223-AFF3-4652-9B67-99DC005F8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A64EE5-137E-49FF-BA8A-85D68C67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C38F0-1594-409B-87F4-999AC4BD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97E1E-B58E-456E-B735-98ECF9109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F59F6-83BE-4EC4-B9DF-CAFD68593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C489A-B1E5-4E90-81DA-A445A869C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B2CF9-900D-48D9-A4CC-54D5B830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2ADA8-30C9-41DB-A60B-437320A6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2.jpeg" /><Relationship Id="rId4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006602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5745814" y="2568341"/>
            <a:ext cx="5271770" cy="738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3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夏季用电培训课</a:t>
            </a:r>
            <a:r>
              <a:rPr sz="51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5100"/>
          </a:p>
        </p:txBody>
      </p:sp>
      <p:grpSp>
        <p:nvGrpSpPr>
          <p:cNvPr id="8" name="group 2"/>
          <p:cNvGrpSpPr/>
          <p:nvPr/>
        </p:nvGrpSpPr>
        <p:grpSpPr>
          <a:xfrm rot="21600000">
            <a:off x="8143884" y="4180913"/>
            <a:ext cx="438915" cy="438911"/>
            <a:chExt cx="438915" cy="438911"/>
          </a:xfrm>
        </p:grpSpPr>
        <p:sp>
          <p:nvSpPr>
            <p:cNvPr id="3" name="path"/>
            <p:cNvSpPr/>
            <p:nvPr/>
          </p:nvSpPr>
          <p:spPr>
            <a:xfrm>
              <a:off x="0" y="0"/>
              <a:ext cx="438915" cy="438911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121925" y="97535"/>
              <a:ext cx="243840" cy="243839"/>
            </a:xfrm>
            <a:custGeom>
              <a:rect l="0" t="0" r="0" b="0"/>
              <a:pathLst>
                <a:path w="384" h="383">
                  <a:moveTo>
                    <a:pt x="0" y="0"/>
                  </a:moveTo>
                  <a:lnTo>
                    <a:pt x="384" y="192"/>
                  </a:lnTo>
                  <a:lnTo>
                    <a:pt x="0" y="383"/>
                  </a:lnTo>
                  <a:lnTo>
                    <a:pt x="0" y="0"/>
                  </a:lnTo>
                  <a:close/>
                  <a:moveTo>
                    <a:pt x="0" y="153"/>
                  </a:moveTo>
                  <a:lnTo>
                    <a:pt x="0" y="230"/>
                  </a:lnTo>
                  <a:lnTo>
                    <a:pt x="192" y="192"/>
                  </a:lnTo>
                  <a:lnTo>
                    <a:pt x="0" y="153"/>
                  </a:lnTo>
                  <a:close/>
                </a:path>
              </a:pathLst>
            </a:custGeom>
            <a:solidFill>
              <a:srgbClr val="00525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group 4"/>
          <p:cNvGrpSpPr/>
          <p:nvPr/>
        </p:nvGrpSpPr>
        <p:grpSpPr>
          <a:xfrm rot="21600000">
            <a:off x="5414011" y="4180913"/>
            <a:ext cx="438912" cy="438911"/>
            <a:chExt cx="438912" cy="438911"/>
          </a:xfrm>
        </p:grpSpPr>
        <p:sp>
          <p:nvSpPr>
            <p:cNvPr id="5" name="path"/>
            <p:cNvSpPr/>
            <p:nvPr/>
          </p:nvSpPr>
          <p:spPr>
            <a:xfrm>
              <a:off x="0" y="0"/>
              <a:ext cx="438912" cy="438911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102746" y="100307"/>
              <a:ext cx="243840" cy="243839"/>
            </a:xfrm>
            <a:custGeom>
              <a:rect l="0" t="0" r="0" b="0"/>
              <a:pathLst>
                <a:path w="384" h="383">
                  <a:moveTo>
                    <a:pt x="324" y="0"/>
                  </a:moveTo>
                  <a:cubicBezTo>
                    <a:pt x="357" y="0"/>
                    <a:pt x="384" y="26"/>
                    <a:pt x="384" y="60"/>
                  </a:cubicBezTo>
                  <a:lnTo>
                    <a:pt x="384" y="60"/>
                  </a:lnTo>
                  <a:cubicBezTo>
                    <a:pt x="384" y="73"/>
                    <a:pt x="379" y="85"/>
                    <a:pt x="372" y="96"/>
                  </a:cubicBezTo>
                  <a:lnTo>
                    <a:pt x="372" y="96"/>
                  </a:lnTo>
                  <a:lnTo>
                    <a:pt x="348" y="120"/>
                  </a:lnTo>
                  <a:lnTo>
                    <a:pt x="264" y="36"/>
                  </a:lnTo>
                  <a:lnTo>
                    <a:pt x="288" y="12"/>
                  </a:lnTo>
                  <a:lnTo>
                    <a:pt x="288" y="12"/>
                  </a:lnTo>
                  <a:cubicBezTo>
                    <a:pt x="298" y="4"/>
                    <a:pt x="310" y="0"/>
                    <a:pt x="324" y="0"/>
                  </a:cubicBezTo>
                  <a:moveTo>
                    <a:pt x="24" y="276"/>
                  </a:moveTo>
                  <a:lnTo>
                    <a:pt x="0" y="383"/>
                  </a:lnTo>
                  <a:lnTo>
                    <a:pt x="108" y="360"/>
                  </a:lnTo>
                  <a:lnTo>
                    <a:pt x="330" y="138"/>
                  </a:lnTo>
                  <a:lnTo>
                    <a:pt x="246" y="54"/>
                  </a:lnTo>
                  <a:lnTo>
                    <a:pt x="24" y="276"/>
                  </a:lnTo>
                  <a:close/>
                  <a:moveTo>
                    <a:pt x="268" y="136"/>
                  </a:moveTo>
                  <a:lnTo>
                    <a:pt x="100" y="304"/>
                  </a:lnTo>
                  <a:lnTo>
                    <a:pt x="79" y="283"/>
                  </a:lnTo>
                  <a:lnTo>
                    <a:pt x="247" y="115"/>
                  </a:lnTo>
                  <a:lnTo>
                    <a:pt x="268" y="136"/>
                  </a:lnTo>
                  <a:close/>
                </a:path>
              </a:pathLst>
            </a:custGeom>
            <a:solidFill>
              <a:srgbClr val="00525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727718" y="2095355"/>
            <a:ext cx="3260725" cy="278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7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用电安全知识</a:t>
            </a:r>
            <a:endParaRPr lang="Microsoft YaHei" altLang="Microsoft YaHei" sz="24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731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用电小贴士</a:t>
            </a:r>
            <a:endParaRPr lang="Microsoft YaHei" altLang="Microsoft YaHei" sz="24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电力设施保护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31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触电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急救知识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用电安全宣传教育</a:t>
            </a:r>
            <a:endParaRPr lang="Microsoft YaHei" altLang="Microsoft YaHei" sz="2400"/>
          </a:p>
        </p:txBody>
      </p:sp>
      <p:sp>
        <p:nvSpPr>
          <p:cNvPr id="9" name="textbox 9"/>
          <p:cNvSpPr/>
          <p:nvPr/>
        </p:nvSpPr>
        <p:spPr>
          <a:xfrm>
            <a:off x="1722424" y="2474264"/>
            <a:ext cx="1920239" cy="2011045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8120"/>
              </a:lnSpc>
            </a:pPr>
            <a:endParaRPr lang="Arial" altLang="Arial" sz="100"/>
          </a:p>
          <a:p>
            <a:pPr marL="301704" algn="l" rtl="0" eaLnBrk="0">
              <a:lnSpc>
                <a:spcPct val="87000"/>
              </a:lnSpc>
            </a:pPr>
            <a:r>
              <a:rPr sz="6000" spc="-1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1870020" y="3062957"/>
            <a:ext cx="652970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1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800" spc="50" baseline="-15389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r>
              <a:rPr sz="57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5800" spc="50" baseline="8082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夏季用电安全</a:t>
            </a:r>
            <a:r>
              <a:rPr sz="5800" spc="40" baseline="8082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</a:t>
            </a:r>
            <a:r>
              <a:rPr sz="5800" spc="0" baseline="8082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endParaRPr lang="Microsoft YaHei" altLang="Microsoft YaHei" sz="3769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3" name="table 13"/>
          <p:cNvGraphicFramePr>
            <a:graphicFrameLocks noGrp="1"/>
          </p:cNvGraphicFramePr>
          <p:nvPr/>
        </p:nvGraphicFramePr>
        <p:xfrm>
          <a:off x="6220586" y="1729537"/>
          <a:ext cx="5080635" cy="4357369"/>
        </p:xfrm>
        <a:graphic>
          <a:graphicData uri="http://schemas.openxmlformats.org/drawingml/2006/table">
            <a:tbl>
              <a:tblPr/>
              <a:tblGrid>
                <a:gridCol w="5080634"/>
              </a:tblGrid>
              <a:tr h="21723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0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235700" y="1739900"/>
            <a:ext cx="5058969" cy="2163308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235700" y="3911600"/>
            <a:ext cx="5058969" cy="2163308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1381652" y="3439148"/>
            <a:ext cx="4368800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3"/>
              </a:lnSpc>
            </a:pPr>
            <a:endParaRPr lang="Arial" altLang="Arial" sz="100"/>
          </a:p>
          <a:p>
            <a:pPr marL="14224" algn="l" rtl="0" eaLnBrk="0">
              <a:lnSpc>
                <a:spcPct val="91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高峰期通常出现在每天的下午和晚上，此时空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风扇、冰箱等电器使用频繁，电力需求量达到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值。</a:t>
            </a:r>
            <a:endParaRPr lang="Microsoft YaHei" altLang="Microsoft YaHei" sz="1500"/>
          </a:p>
        </p:txBody>
      </p:sp>
      <p:sp>
        <p:nvSpPr>
          <p:cNvPr id="17" name="textbox 17"/>
          <p:cNvSpPr/>
          <p:nvPr/>
        </p:nvSpPr>
        <p:spPr>
          <a:xfrm>
            <a:off x="1382223" y="1641599"/>
            <a:ext cx="4023359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用电高峰期，由于气温高，家庭、商业和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517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工业用电需求量增加，导致电力负荷增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" name="textbox 18"/>
          <p:cNvSpPr/>
          <p:nvPr/>
        </p:nvSpPr>
        <p:spPr>
          <a:xfrm>
            <a:off x="1386033" y="5237267"/>
            <a:ext cx="4019550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5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为了缓解电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力紧张状况，应合理安排电器使用时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8414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间，避免在高峰期同时使用大量电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95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夏季用电高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峰期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763829" y="3650028"/>
            <a:ext cx="441959" cy="482600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20498" algn="l" rtl="0" eaLnBrk="0">
              <a:lnSpc>
                <a:spcPct val="86000"/>
              </a:lnSpc>
              <a:spcBef>
                <a:spcPts val="7"/>
              </a:spcBef>
            </a:pP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Microsoft YaHei" altLang="Microsoft YaHei" sz="1400"/>
          </a:p>
        </p:txBody>
      </p:sp>
      <p:sp>
        <p:nvSpPr>
          <p:cNvPr id="41" name="textbox 41"/>
          <p:cNvSpPr/>
          <p:nvPr/>
        </p:nvSpPr>
        <p:spPr>
          <a:xfrm>
            <a:off x="763829" y="1852479"/>
            <a:ext cx="441959" cy="482600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algn="l" rtl="0" eaLnBrk="0">
              <a:lnSpc>
                <a:spcPct val="7944"/>
              </a:lnSpc>
            </a:pPr>
            <a:endParaRPr lang="Arial" altLang="Arial" sz="100"/>
          </a:p>
          <a:p>
            <a:pPr marL="122631" algn="l" rtl="0" eaLnBrk="0">
              <a:lnSpc>
                <a:spcPct val="87000"/>
              </a:lnSpc>
            </a:pP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Microsoft YaHei" altLang="Microsoft YaHei" sz="1400"/>
          </a:p>
        </p:txBody>
      </p:sp>
      <p:sp>
        <p:nvSpPr>
          <p:cNvPr id="42" name="textbox 42"/>
          <p:cNvSpPr/>
          <p:nvPr/>
        </p:nvSpPr>
        <p:spPr>
          <a:xfrm>
            <a:off x="763829" y="5441488"/>
            <a:ext cx="441959" cy="482600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32385" algn="l" rtl="0" eaLnBrk="0">
              <a:lnSpc>
                <a:spcPct val="86000"/>
              </a:lnSpc>
              <a:spcBef>
                <a:spcPts val="7"/>
              </a:spcBef>
            </a:pP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908800" y="1790699"/>
            <a:ext cx="4502195" cy="4074465"/>
          </a:xfrm>
          <a:prstGeom prst="rect">
            <a:avLst/>
          </a:prstGeom>
        </p:spPr>
      </p:pic>
      <p:sp>
        <p:nvSpPr>
          <p:cNvPr id="45" name="textbox 45"/>
          <p:cNvSpPr/>
          <p:nvPr/>
        </p:nvSpPr>
        <p:spPr>
          <a:xfrm>
            <a:off x="1878863" y="3334488"/>
            <a:ext cx="4025265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规范用电和老化的电线电缆是导致电气火灾的</a:t>
            </a:r>
            <a:endParaRPr lang="Microsoft YaHei" altLang="Microsoft YaHei" sz="1500"/>
          </a:p>
          <a:p>
            <a:pPr marL="15557" indent="380" algn="l" rtl="0" eaLnBrk="0">
              <a:lnSpc>
                <a:spcPct val="154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主要原因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之一，因此应定期检查和维护家庭用电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6" name="textbox 46"/>
          <p:cNvSpPr/>
          <p:nvPr/>
        </p:nvSpPr>
        <p:spPr>
          <a:xfrm>
            <a:off x="1879435" y="4925347"/>
            <a:ext cx="4368800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5176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学习安全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用电知识，掌握正确的用电方法和电器</a:t>
            </a:r>
            <a:endParaRPr lang="Microsoft YaHei" altLang="Microsoft YaHei" sz="1500"/>
          </a:p>
          <a:p>
            <a:pPr marL="12700" algn="l" rtl="0" eaLnBrk="0">
              <a:lnSpc>
                <a:spcPts val="2699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操作技巧，可以有效地减少触电和火灾事故的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生。</a:t>
            </a:r>
            <a:endParaRPr lang="Microsoft YaHei" altLang="Microsoft YaHei" sz="1500"/>
          </a:p>
        </p:txBody>
      </p:sp>
      <p:sp>
        <p:nvSpPr>
          <p:cNvPr id="47" name="textbox 47"/>
          <p:cNvSpPr/>
          <p:nvPr/>
        </p:nvSpPr>
        <p:spPr>
          <a:xfrm>
            <a:off x="1880578" y="1724444"/>
            <a:ext cx="3987165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0"/>
              </a:lnSpc>
            </a:pPr>
            <a:endParaRPr lang="Arial" altLang="Arial" sz="100"/>
          </a:p>
          <a:p>
            <a:pPr marL="13080" algn="l" rtl="0" eaLnBrk="0">
              <a:lnSpc>
                <a:spcPct val="83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安全用电是保障人民生命财产安全的重要措施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夏季高温潮湿，容易发生电气火灾和触电事故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8" name="textbox 48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安全用电的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9" name="textbox 69"/>
          <p:cNvSpPr/>
          <p:nvPr/>
        </p:nvSpPr>
        <p:spPr>
          <a:xfrm>
            <a:off x="1262115" y="4828813"/>
            <a:ext cx="441959" cy="485140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algn="l" rtl="0" eaLnBrk="0">
              <a:lnSpc>
                <a:spcPct val="6083"/>
              </a:lnSpc>
            </a:pPr>
            <a:endParaRPr lang="Arial" altLang="Arial" sz="100"/>
          </a:p>
          <a:p>
            <a:pPr marL="117464" algn="l" rtl="0" eaLnBrk="0">
              <a:lnSpc>
                <a:spcPct val="85000"/>
              </a:lnSpc>
            </a:pP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Microsoft YaHei" altLang="Microsoft YaHei" sz="1500"/>
          </a:p>
        </p:txBody>
      </p:sp>
      <p:sp>
        <p:nvSpPr>
          <p:cNvPr id="70" name="textbox 70"/>
          <p:cNvSpPr/>
          <p:nvPr/>
        </p:nvSpPr>
        <p:spPr>
          <a:xfrm>
            <a:off x="1267053" y="1720535"/>
            <a:ext cx="441959" cy="485140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algn="l" rtl="0" eaLnBrk="0">
              <a:lnSpc>
                <a:spcPct val="6081"/>
              </a:lnSpc>
            </a:pPr>
            <a:endParaRPr lang="Arial" altLang="Arial" sz="100"/>
          </a:p>
          <a:p>
            <a:pPr marL="117465" algn="l" rtl="0" eaLnBrk="0">
              <a:lnSpc>
                <a:spcPct val="85000"/>
              </a:lnSpc>
            </a:pP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Microsoft YaHei" altLang="Microsoft YaHei" sz="1500"/>
          </a:p>
        </p:txBody>
      </p:sp>
      <p:sp>
        <p:nvSpPr>
          <p:cNvPr id="71" name="textbox 71"/>
          <p:cNvSpPr/>
          <p:nvPr/>
        </p:nvSpPr>
        <p:spPr>
          <a:xfrm>
            <a:off x="1267053" y="3329627"/>
            <a:ext cx="441959" cy="485140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algn="l" rtl="0" eaLnBrk="0">
              <a:lnSpc>
                <a:spcPct val="6078"/>
              </a:lnSpc>
            </a:pPr>
            <a:endParaRPr lang="Arial" altLang="Arial" sz="100"/>
          </a:p>
          <a:p>
            <a:pPr marL="117465" algn="l" rtl="0" eaLnBrk="0">
              <a:lnSpc>
                <a:spcPct val="85000"/>
              </a:lnSpc>
            </a:pP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3" name="path"/>
          <p:cNvSpPr/>
          <p:nvPr/>
        </p:nvSpPr>
        <p:spPr>
          <a:xfrm>
            <a:off x="6435054" y="1757231"/>
            <a:ext cx="1867329" cy="1867327"/>
          </a:xfrm>
          <a:custGeom>
            <a:rect l="0" t="0" r="0" b="0"/>
            <a:pathLst>
              <a:path w="2940" h="2940">
                <a:moveTo>
                  <a:pt x="0" y="1470"/>
                </a:moveTo>
                <a:cubicBezTo>
                  <a:pt x="0" y="658"/>
                  <a:pt x="658" y="0"/>
                  <a:pt x="1470" y="0"/>
                </a:cubicBezTo>
                <a:lnTo>
                  <a:pt x="1470" y="0"/>
                </a:lnTo>
                <a:lnTo>
                  <a:pt x="1470" y="0"/>
                </a:lnTo>
                <a:lnTo>
                  <a:pt x="1470" y="0"/>
                </a:lnTo>
                <a:cubicBezTo>
                  <a:pt x="2282" y="0"/>
                  <a:pt x="2940" y="658"/>
                  <a:pt x="2940" y="1470"/>
                </a:cubicBezTo>
                <a:lnTo>
                  <a:pt x="2940" y="1470"/>
                </a:lnTo>
                <a:cubicBezTo>
                  <a:pt x="2940" y="1470"/>
                  <a:pt x="2940" y="1470"/>
                  <a:pt x="2940" y="1470"/>
                </a:cubicBezTo>
                <a:lnTo>
                  <a:pt x="2940" y="1470"/>
                </a:lnTo>
                <a:lnTo>
                  <a:pt x="2940" y="1470"/>
                </a:lnTo>
                <a:lnTo>
                  <a:pt x="2940" y="1470"/>
                </a:lnTo>
                <a:cubicBezTo>
                  <a:pt x="2940" y="2282"/>
                  <a:pt x="2282" y="2940"/>
                  <a:pt x="1470" y="2940"/>
                </a:cubicBezTo>
                <a:lnTo>
                  <a:pt x="1470" y="2940"/>
                </a:lnTo>
                <a:lnTo>
                  <a:pt x="1470" y="2940"/>
                </a:lnTo>
                <a:lnTo>
                  <a:pt x="1470" y="2940"/>
                </a:lnTo>
                <a:cubicBezTo>
                  <a:pt x="658" y="2940"/>
                  <a:pt x="0" y="2282"/>
                  <a:pt x="0" y="1470"/>
                </a:cubicBezTo>
                <a:lnTo>
                  <a:pt x="0" y="1470"/>
                </a:lnTo>
                <a:close/>
                <a:moveTo>
                  <a:pt x="35" y="1470"/>
                </a:moveTo>
                <a:cubicBezTo>
                  <a:pt x="35" y="2262"/>
                  <a:pt x="678" y="2904"/>
                  <a:pt x="1470" y="2904"/>
                </a:cubicBezTo>
                <a:lnTo>
                  <a:pt x="1470" y="2904"/>
                </a:lnTo>
                <a:lnTo>
                  <a:pt x="1470" y="2904"/>
                </a:lnTo>
                <a:lnTo>
                  <a:pt x="1470" y="2904"/>
                </a:lnTo>
                <a:cubicBezTo>
                  <a:pt x="2262" y="2904"/>
                  <a:pt x="2904" y="2262"/>
                  <a:pt x="2904" y="1470"/>
                </a:cubicBezTo>
                <a:lnTo>
                  <a:pt x="2904" y="1470"/>
                </a:lnTo>
                <a:lnTo>
                  <a:pt x="2904" y="1470"/>
                </a:lnTo>
                <a:lnTo>
                  <a:pt x="2904" y="1470"/>
                </a:lnTo>
                <a:cubicBezTo>
                  <a:pt x="2904" y="678"/>
                  <a:pt x="2262" y="35"/>
                  <a:pt x="1470" y="35"/>
                </a:cubicBezTo>
                <a:lnTo>
                  <a:pt x="1470" y="35"/>
                </a:lnTo>
                <a:cubicBezTo>
                  <a:pt x="1470" y="35"/>
                  <a:pt x="1470" y="35"/>
                  <a:pt x="1470" y="35"/>
                </a:cubicBezTo>
                <a:lnTo>
                  <a:pt x="1470" y="35"/>
                </a:lnTo>
                <a:lnTo>
                  <a:pt x="1470" y="35"/>
                </a:lnTo>
                <a:lnTo>
                  <a:pt x="1470" y="35"/>
                </a:lnTo>
                <a:cubicBezTo>
                  <a:pt x="678" y="35"/>
                  <a:pt x="35" y="678"/>
                  <a:pt x="35" y="1470"/>
                </a:cubicBezTo>
                <a:lnTo>
                  <a:pt x="35" y="1470"/>
                </a:lnTo>
                <a:close/>
              </a:path>
              <a:path w="2940" h="2940">
                <a:moveTo>
                  <a:pt x="1931" y="1189"/>
                </a:moveTo>
                <a:cubicBezTo>
                  <a:pt x="1731" y="1189"/>
                  <a:pt x="1731" y="1189"/>
                  <a:pt x="1731" y="1189"/>
                </a:cubicBezTo>
                <a:lnTo>
                  <a:pt x="1731" y="1189"/>
                </a:lnTo>
                <a:cubicBezTo>
                  <a:pt x="1731" y="1091"/>
                  <a:pt x="1731" y="1091"/>
                  <a:pt x="1731" y="1091"/>
                </a:cubicBezTo>
                <a:lnTo>
                  <a:pt x="1731" y="1091"/>
                </a:lnTo>
                <a:cubicBezTo>
                  <a:pt x="1731" y="1046"/>
                  <a:pt x="1693" y="1009"/>
                  <a:pt x="1648" y="1009"/>
                </a:cubicBezTo>
                <a:lnTo>
                  <a:pt x="1648" y="1009"/>
                </a:lnTo>
                <a:cubicBezTo>
                  <a:pt x="1295" y="1009"/>
                  <a:pt x="1295" y="1009"/>
                  <a:pt x="1295" y="1009"/>
                </a:cubicBezTo>
                <a:lnTo>
                  <a:pt x="1295" y="1009"/>
                </a:lnTo>
                <a:cubicBezTo>
                  <a:pt x="1248" y="1009"/>
                  <a:pt x="1211" y="1046"/>
                  <a:pt x="1211" y="1091"/>
                </a:cubicBezTo>
                <a:lnTo>
                  <a:pt x="1211" y="1091"/>
                </a:lnTo>
                <a:cubicBezTo>
                  <a:pt x="1211" y="1189"/>
                  <a:pt x="1211" y="1189"/>
                  <a:pt x="1211" y="1189"/>
                </a:cubicBezTo>
                <a:lnTo>
                  <a:pt x="1211" y="1189"/>
                </a:lnTo>
                <a:cubicBezTo>
                  <a:pt x="1009" y="1189"/>
                  <a:pt x="1009" y="1189"/>
                  <a:pt x="1009" y="1189"/>
                </a:cubicBezTo>
                <a:lnTo>
                  <a:pt x="1009" y="1189"/>
                </a:lnTo>
                <a:cubicBezTo>
                  <a:pt x="962" y="1189"/>
                  <a:pt x="925" y="1227"/>
                  <a:pt x="925" y="1272"/>
                </a:cubicBezTo>
                <a:lnTo>
                  <a:pt x="925" y="1272"/>
                </a:lnTo>
                <a:cubicBezTo>
                  <a:pt x="925" y="1849"/>
                  <a:pt x="925" y="1849"/>
                  <a:pt x="925" y="1849"/>
                </a:cubicBezTo>
                <a:lnTo>
                  <a:pt x="925" y="1849"/>
                </a:lnTo>
                <a:cubicBezTo>
                  <a:pt x="925" y="1893"/>
                  <a:pt x="962" y="1931"/>
                  <a:pt x="1009" y="1931"/>
                </a:cubicBezTo>
                <a:lnTo>
                  <a:pt x="1009" y="1931"/>
                </a:lnTo>
                <a:cubicBezTo>
                  <a:pt x="1931" y="1931"/>
                  <a:pt x="1931" y="1931"/>
                  <a:pt x="1931" y="1931"/>
                </a:cubicBezTo>
                <a:lnTo>
                  <a:pt x="1931" y="1931"/>
                </a:lnTo>
                <a:cubicBezTo>
                  <a:pt x="1978" y="1931"/>
                  <a:pt x="2014" y="1893"/>
                  <a:pt x="2014" y="1849"/>
                </a:cubicBezTo>
                <a:lnTo>
                  <a:pt x="2014" y="1849"/>
                </a:lnTo>
                <a:cubicBezTo>
                  <a:pt x="2014" y="1272"/>
                  <a:pt x="2014" y="1272"/>
                  <a:pt x="2014" y="1272"/>
                </a:cubicBezTo>
                <a:lnTo>
                  <a:pt x="2014" y="1272"/>
                </a:lnTo>
                <a:cubicBezTo>
                  <a:pt x="2014" y="1227"/>
                  <a:pt x="1978" y="1189"/>
                  <a:pt x="1931" y="1189"/>
                </a:cubicBezTo>
                <a:moveTo>
                  <a:pt x="1274" y="1091"/>
                </a:moveTo>
                <a:cubicBezTo>
                  <a:pt x="1274" y="1081"/>
                  <a:pt x="1283" y="1072"/>
                  <a:pt x="1295" y="1072"/>
                </a:cubicBezTo>
                <a:lnTo>
                  <a:pt x="1295" y="1072"/>
                </a:lnTo>
                <a:cubicBezTo>
                  <a:pt x="1648" y="1072"/>
                  <a:pt x="1648" y="1072"/>
                  <a:pt x="1648" y="1072"/>
                </a:cubicBezTo>
                <a:lnTo>
                  <a:pt x="1648" y="1072"/>
                </a:lnTo>
                <a:cubicBezTo>
                  <a:pt x="1658" y="1072"/>
                  <a:pt x="1667" y="1081"/>
                  <a:pt x="1667" y="1091"/>
                </a:cubicBezTo>
                <a:lnTo>
                  <a:pt x="1667" y="1091"/>
                </a:lnTo>
                <a:cubicBezTo>
                  <a:pt x="1667" y="1189"/>
                  <a:pt x="1667" y="1189"/>
                  <a:pt x="1667" y="1189"/>
                </a:cubicBezTo>
                <a:lnTo>
                  <a:pt x="1667" y="1189"/>
                </a:lnTo>
                <a:cubicBezTo>
                  <a:pt x="1274" y="1189"/>
                  <a:pt x="1274" y="1189"/>
                  <a:pt x="1274" y="1189"/>
                </a:cubicBezTo>
                <a:lnTo>
                  <a:pt x="1274" y="1189"/>
                </a:lnTo>
                <a:lnTo>
                  <a:pt x="1274" y="1091"/>
                </a:lnTo>
                <a:close/>
                <a:moveTo>
                  <a:pt x="1009" y="1253"/>
                </a:moveTo>
                <a:cubicBezTo>
                  <a:pt x="1931" y="1253"/>
                  <a:pt x="1931" y="1253"/>
                  <a:pt x="1931" y="1253"/>
                </a:cubicBezTo>
                <a:lnTo>
                  <a:pt x="1931" y="1253"/>
                </a:lnTo>
                <a:cubicBezTo>
                  <a:pt x="1943" y="1253"/>
                  <a:pt x="1952" y="1262"/>
                  <a:pt x="1952" y="1272"/>
                </a:cubicBezTo>
                <a:lnTo>
                  <a:pt x="1952" y="1272"/>
                </a:lnTo>
                <a:cubicBezTo>
                  <a:pt x="1952" y="1435"/>
                  <a:pt x="1952" y="1435"/>
                  <a:pt x="1952" y="1435"/>
                </a:cubicBezTo>
                <a:lnTo>
                  <a:pt x="1952" y="1435"/>
                </a:lnTo>
                <a:cubicBezTo>
                  <a:pt x="1721" y="1435"/>
                  <a:pt x="1721" y="1435"/>
                  <a:pt x="1721" y="1435"/>
                </a:cubicBezTo>
                <a:lnTo>
                  <a:pt x="1721" y="1435"/>
                </a:lnTo>
                <a:cubicBezTo>
                  <a:pt x="1721" y="1395"/>
                  <a:pt x="1721" y="1395"/>
                  <a:pt x="1721" y="1395"/>
                </a:cubicBezTo>
                <a:lnTo>
                  <a:pt x="1721" y="1395"/>
                </a:lnTo>
                <a:cubicBezTo>
                  <a:pt x="1657" y="1395"/>
                  <a:pt x="1657" y="1395"/>
                  <a:pt x="1657" y="1395"/>
                </a:cubicBezTo>
                <a:lnTo>
                  <a:pt x="1657" y="1395"/>
                </a:lnTo>
                <a:cubicBezTo>
                  <a:pt x="1657" y="1435"/>
                  <a:pt x="1657" y="1435"/>
                  <a:pt x="1657" y="1435"/>
                </a:cubicBezTo>
                <a:lnTo>
                  <a:pt x="1657" y="1435"/>
                </a:lnTo>
                <a:cubicBezTo>
                  <a:pt x="1283" y="1435"/>
                  <a:pt x="1283" y="1435"/>
                  <a:pt x="1283" y="1435"/>
                </a:cubicBezTo>
                <a:lnTo>
                  <a:pt x="1283" y="1435"/>
                </a:lnTo>
                <a:cubicBezTo>
                  <a:pt x="1283" y="1393"/>
                  <a:pt x="1283" y="1393"/>
                  <a:pt x="1283" y="1393"/>
                </a:cubicBezTo>
                <a:lnTo>
                  <a:pt x="1283" y="1393"/>
                </a:lnTo>
                <a:cubicBezTo>
                  <a:pt x="1219" y="1393"/>
                  <a:pt x="1219" y="1393"/>
                  <a:pt x="1219" y="1393"/>
                </a:cubicBezTo>
                <a:lnTo>
                  <a:pt x="1219" y="1393"/>
                </a:lnTo>
                <a:cubicBezTo>
                  <a:pt x="1219" y="1435"/>
                  <a:pt x="1219" y="1435"/>
                  <a:pt x="1219" y="1435"/>
                </a:cubicBezTo>
                <a:lnTo>
                  <a:pt x="1219" y="1435"/>
                </a:lnTo>
                <a:cubicBezTo>
                  <a:pt x="988" y="1435"/>
                  <a:pt x="988" y="1435"/>
                  <a:pt x="988" y="1435"/>
                </a:cubicBezTo>
                <a:lnTo>
                  <a:pt x="988" y="1435"/>
                </a:lnTo>
                <a:cubicBezTo>
                  <a:pt x="988" y="1272"/>
                  <a:pt x="988" y="1272"/>
                  <a:pt x="988" y="1272"/>
                </a:cubicBezTo>
                <a:lnTo>
                  <a:pt x="988" y="1272"/>
                </a:lnTo>
                <a:cubicBezTo>
                  <a:pt x="988" y="1262"/>
                  <a:pt x="997" y="1253"/>
                  <a:pt x="1009" y="1253"/>
                </a:cubicBezTo>
                <a:moveTo>
                  <a:pt x="1931" y="1867"/>
                </a:moveTo>
                <a:cubicBezTo>
                  <a:pt x="1009" y="1867"/>
                  <a:pt x="1009" y="1867"/>
                  <a:pt x="1009" y="1867"/>
                </a:cubicBezTo>
                <a:lnTo>
                  <a:pt x="1009" y="1867"/>
                </a:lnTo>
                <a:cubicBezTo>
                  <a:pt x="997" y="1867"/>
                  <a:pt x="988" y="1859"/>
                  <a:pt x="988" y="1849"/>
                </a:cubicBezTo>
                <a:lnTo>
                  <a:pt x="988" y="1849"/>
                </a:lnTo>
                <a:cubicBezTo>
                  <a:pt x="988" y="1497"/>
                  <a:pt x="988" y="1497"/>
                  <a:pt x="988" y="1497"/>
                </a:cubicBezTo>
                <a:lnTo>
                  <a:pt x="988" y="1497"/>
                </a:lnTo>
                <a:cubicBezTo>
                  <a:pt x="1219" y="1497"/>
                  <a:pt x="1219" y="1497"/>
                  <a:pt x="1219" y="1497"/>
                </a:cubicBezTo>
                <a:lnTo>
                  <a:pt x="1219" y="1497"/>
                </a:lnTo>
                <a:cubicBezTo>
                  <a:pt x="1219" y="1541"/>
                  <a:pt x="1219" y="1541"/>
                  <a:pt x="1219" y="1541"/>
                </a:cubicBezTo>
                <a:lnTo>
                  <a:pt x="1219" y="1541"/>
                </a:lnTo>
                <a:cubicBezTo>
                  <a:pt x="1283" y="1541"/>
                  <a:pt x="1283" y="1541"/>
                  <a:pt x="1283" y="1541"/>
                </a:cubicBezTo>
                <a:lnTo>
                  <a:pt x="1283" y="1541"/>
                </a:lnTo>
                <a:cubicBezTo>
                  <a:pt x="1283" y="1497"/>
                  <a:pt x="1283" y="1497"/>
                  <a:pt x="1283" y="1497"/>
                </a:cubicBezTo>
                <a:lnTo>
                  <a:pt x="1283" y="1497"/>
                </a:lnTo>
                <a:cubicBezTo>
                  <a:pt x="1657" y="1497"/>
                  <a:pt x="1657" y="1497"/>
                  <a:pt x="1657" y="1497"/>
                </a:cubicBezTo>
                <a:lnTo>
                  <a:pt x="1657" y="1497"/>
                </a:lnTo>
                <a:cubicBezTo>
                  <a:pt x="1657" y="1542"/>
                  <a:pt x="1657" y="1542"/>
                  <a:pt x="1657" y="1542"/>
                </a:cubicBezTo>
                <a:lnTo>
                  <a:pt x="1657" y="1542"/>
                </a:lnTo>
                <a:cubicBezTo>
                  <a:pt x="1721" y="1542"/>
                  <a:pt x="1721" y="1542"/>
                  <a:pt x="1721" y="1542"/>
                </a:cubicBezTo>
                <a:lnTo>
                  <a:pt x="1721" y="1542"/>
                </a:lnTo>
                <a:cubicBezTo>
                  <a:pt x="1721" y="1497"/>
                  <a:pt x="1721" y="1497"/>
                  <a:pt x="1721" y="1497"/>
                </a:cubicBezTo>
                <a:lnTo>
                  <a:pt x="1721" y="1497"/>
                </a:lnTo>
                <a:cubicBezTo>
                  <a:pt x="1952" y="1497"/>
                  <a:pt x="1952" y="1497"/>
                  <a:pt x="1952" y="1497"/>
                </a:cubicBezTo>
                <a:lnTo>
                  <a:pt x="1952" y="1497"/>
                </a:lnTo>
                <a:cubicBezTo>
                  <a:pt x="1952" y="1849"/>
                  <a:pt x="1952" y="1849"/>
                  <a:pt x="1952" y="1849"/>
                </a:cubicBezTo>
                <a:lnTo>
                  <a:pt x="1952" y="1849"/>
                </a:lnTo>
                <a:cubicBezTo>
                  <a:pt x="1952" y="1859"/>
                  <a:pt x="1943" y="1867"/>
                  <a:pt x="1931" y="1867"/>
                </a:cubicBezTo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path"/>
          <p:cNvSpPr/>
          <p:nvPr/>
        </p:nvSpPr>
        <p:spPr>
          <a:xfrm>
            <a:off x="3895585" y="1757231"/>
            <a:ext cx="1867328" cy="1867327"/>
          </a:xfrm>
          <a:custGeom>
            <a:rect l="0" t="0" r="0" b="0"/>
            <a:pathLst>
              <a:path w="2940" h="2940">
                <a:moveTo>
                  <a:pt x="0" y="1470"/>
                </a:moveTo>
                <a:cubicBezTo>
                  <a:pt x="0" y="658"/>
                  <a:pt x="658" y="0"/>
                  <a:pt x="1470" y="0"/>
                </a:cubicBezTo>
                <a:lnTo>
                  <a:pt x="1470" y="0"/>
                </a:lnTo>
                <a:lnTo>
                  <a:pt x="1470" y="0"/>
                </a:lnTo>
                <a:lnTo>
                  <a:pt x="1470" y="0"/>
                </a:lnTo>
                <a:cubicBezTo>
                  <a:pt x="2282" y="0"/>
                  <a:pt x="2940" y="658"/>
                  <a:pt x="2940" y="1470"/>
                </a:cubicBezTo>
                <a:lnTo>
                  <a:pt x="2940" y="1470"/>
                </a:lnTo>
                <a:cubicBezTo>
                  <a:pt x="2940" y="1470"/>
                  <a:pt x="2940" y="1470"/>
                  <a:pt x="2940" y="1470"/>
                </a:cubicBezTo>
                <a:lnTo>
                  <a:pt x="2940" y="1470"/>
                </a:lnTo>
                <a:lnTo>
                  <a:pt x="2940" y="1470"/>
                </a:lnTo>
                <a:lnTo>
                  <a:pt x="2940" y="1470"/>
                </a:lnTo>
                <a:cubicBezTo>
                  <a:pt x="2940" y="2282"/>
                  <a:pt x="2282" y="2940"/>
                  <a:pt x="1470" y="2940"/>
                </a:cubicBezTo>
                <a:lnTo>
                  <a:pt x="1470" y="2940"/>
                </a:lnTo>
                <a:lnTo>
                  <a:pt x="1470" y="2940"/>
                </a:lnTo>
                <a:lnTo>
                  <a:pt x="1470" y="2940"/>
                </a:lnTo>
                <a:cubicBezTo>
                  <a:pt x="658" y="2940"/>
                  <a:pt x="0" y="2282"/>
                  <a:pt x="0" y="1470"/>
                </a:cubicBezTo>
                <a:lnTo>
                  <a:pt x="0" y="1470"/>
                </a:lnTo>
                <a:close/>
                <a:moveTo>
                  <a:pt x="35" y="1470"/>
                </a:moveTo>
                <a:cubicBezTo>
                  <a:pt x="35" y="2262"/>
                  <a:pt x="678" y="2904"/>
                  <a:pt x="1470" y="2904"/>
                </a:cubicBezTo>
                <a:lnTo>
                  <a:pt x="1470" y="2904"/>
                </a:lnTo>
                <a:lnTo>
                  <a:pt x="1470" y="2904"/>
                </a:lnTo>
                <a:lnTo>
                  <a:pt x="1470" y="2904"/>
                </a:lnTo>
                <a:cubicBezTo>
                  <a:pt x="2262" y="2904"/>
                  <a:pt x="2904" y="2262"/>
                  <a:pt x="2904" y="1470"/>
                </a:cubicBezTo>
                <a:lnTo>
                  <a:pt x="2904" y="1470"/>
                </a:lnTo>
                <a:lnTo>
                  <a:pt x="2904" y="1470"/>
                </a:lnTo>
                <a:lnTo>
                  <a:pt x="2904" y="1470"/>
                </a:lnTo>
                <a:cubicBezTo>
                  <a:pt x="2904" y="678"/>
                  <a:pt x="2262" y="35"/>
                  <a:pt x="1470" y="35"/>
                </a:cubicBezTo>
                <a:lnTo>
                  <a:pt x="1470" y="35"/>
                </a:lnTo>
                <a:cubicBezTo>
                  <a:pt x="1470" y="35"/>
                  <a:pt x="1470" y="35"/>
                  <a:pt x="1470" y="35"/>
                </a:cubicBezTo>
                <a:lnTo>
                  <a:pt x="1470" y="35"/>
                </a:lnTo>
                <a:lnTo>
                  <a:pt x="1470" y="35"/>
                </a:lnTo>
                <a:lnTo>
                  <a:pt x="1470" y="35"/>
                </a:lnTo>
                <a:cubicBezTo>
                  <a:pt x="678" y="35"/>
                  <a:pt x="35" y="678"/>
                  <a:pt x="35" y="1470"/>
                </a:cubicBezTo>
                <a:lnTo>
                  <a:pt x="35" y="1470"/>
                </a:lnTo>
                <a:close/>
              </a:path>
              <a:path w="2940" h="2940">
                <a:moveTo>
                  <a:pt x="1287" y="1597"/>
                </a:moveTo>
                <a:lnTo>
                  <a:pt x="1339" y="1649"/>
                </a:lnTo>
                <a:lnTo>
                  <a:pt x="1434" y="1558"/>
                </a:lnTo>
                <a:lnTo>
                  <a:pt x="1431" y="1802"/>
                </a:lnTo>
                <a:lnTo>
                  <a:pt x="1506" y="1802"/>
                </a:lnTo>
                <a:lnTo>
                  <a:pt x="1506" y="1558"/>
                </a:lnTo>
                <a:lnTo>
                  <a:pt x="1599" y="1649"/>
                </a:lnTo>
                <a:lnTo>
                  <a:pt x="1651" y="1597"/>
                </a:lnTo>
                <a:lnTo>
                  <a:pt x="1468" y="1419"/>
                </a:lnTo>
                <a:lnTo>
                  <a:pt x="1287" y="1597"/>
                </a:lnTo>
                <a:close/>
              </a:path>
              <a:path w="2940" h="2940">
                <a:moveTo>
                  <a:pt x="2004" y="1402"/>
                </a:moveTo>
                <a:cubicBezTo>
                  <a:pt x="1952" y="1352"/>
                  <a:pt x="1887" y="1321"/>
                  <a:pt x="1815" y="1312"/>
                </a:cubicBezTo>
                <a:lnTo>
                  <a:pt x="1815" y="1312"/>
                </a:lnTo>
                <a:cubicBezTo>
                  <a:pt x="1806" y="1235"/>
                  <a:pt x="1773" y="1162"/>
                  <a:pt x="1716" y="1105"/>
                </a:cubicBezTo>
                <a:lnTo>
                  <a:pt x="1716" y="1105"/>
                </a:lnTo>
                <a:cubicBezTo>
                  <a:pt x="1650" y="1041"/>
                  <a:pt x="1563" y="1004"/>
                  <a:pt x="1471" y="1004"/>
                </a:cubicBezTo>
                <a:lnTo>
                  <a:pt x="1471" y="1004"/>
                </a:lnTo>
                <a:cubicBezTo>
                  <a:pt x="1377" y="1004"/>
                  <a:pt x="1291" y="1041"/>
                  <a:pt x="1226" y="1105"/>
                </a:cubicBezTo>
                <a:lnTo>
                  <a:pt x="1226" y="1105"/>
                </a:lnTo>
                <a:cubicBezTo>
                  <a:pt x="1167" y="1162"/>
                  <a:pt x="1133" y="1235"/>
                  <a:pt x="1125" y="1312"/>
                </a:cubicBezTo>
                <a:lnTo>
                  <a:pt x="1125" y="1312"/>
                </a:lnTo>
                <a:cubicBezTo>
                  <a:pt x="1053" y="1321"/>
                  <a:pt x="987" y="1352"/>
                  <a:pt x="935" y="1402"/>
                </a:cubicBezTo>
                <a:lnTo>
                  <a:pt x="935" y="1402"/>
                </a:lnTo>
                <a:cubicBezTo>
                  <a:pt x="877" y="1462"/>
                  <a:pt x="843" y="1539"/>
                  <a:pt x="843" y="1624"/>
                </a:cubicBezTo>
                <a:lnTo>
                  <a:pt x="843" y="1624"/>
                </a:lnTo>
                <a:cubicBezTo>
                  <a:pt x="843" y="1707"/>
                  <a:pt x="877" y="1785"/>
                  <a:pt x="935" y="1844"/>
                </a:cubicBezTo>
                <a:lnTo>
                  <a:pt x="935" y="1844"/>
                </a:lnTo>
                <a:cubicBezTo>
                  <a:pt x="996" y="1902"/>
                  <a:pt x="1075" y="1935"/>
                  <a:pt x="1160" y="1935"/>
                </a:cubicBezTo>
                <a:lnTo>
                  <a:pt x="1160" y="1935"/>
                </a:lnTo>
                <a:cubicBezTo>
                  <a:pt x="1781" y="1935"/>
                  <a:pt x="1781" y="1935"/>
                  <a:pt x="1781" y="1935"/>
                </a:cubicBezTo>
                <a:lnTo>
                  <a:pt x="1781" y="1935"/>
                </a:lnTo>
                <a:cubicBezTo>
                  <a:pt x="1865" y="1935"/>
                  <a:pt x="1946" y="1902"/>
                  <a:pt x="2004" y="1844"/>
                </a:cubicBezTo>
                <a:lnTo>
                  <a:pt x="2004" y="1844"/>
                </a:lnTo>
                <a:cubicBezTo>
                  <a:pt x="2065" y="1785"/>
                  <a:pt x="2097" y="1707"/>
                  <a:pt x="2097" y="1624"/>
                </a:cubicBezTo>
                <a:lnTo>
                  <a:pt x="2097" y="1624"/>
                </a:lnTo>
                <a:cubicBezTo>
                  <a:pt x="2097" y="1539"/>
                  <a:pt x="2065" y="1462"/>
                  <a:pt x="2004" y="1402"/>
                </a:cubicBezTo>
                <a:moveTo>
                  <a:pt x="1781" y="1862"/>
                </a:moveTo>
                <a:cubicBezTo>
                  <a:pt x="1160" y="1862"/>
                  <a:pt x="1160" y="1862"/>
                  <a:pt x="1160" y="1862"/>
                </a:cubicBezTo>
                <a:lnTo>
                  <a:pt x="1160" y="1862"/>
                </a:lnTo>
                <a:cubicBezTo>
                  <a:pt x="1026" y="1862"/>
                  <a:pt x="917" y="1755"/>
                  <a:pt x="917" y="1624"/>
                </a:cubicBezTo>
                <a:lnTo>
                  <a:pt x="917" y="1624"/>
                </a:lnTo>
                <a:cubicBezTo>
                  <a:pt x="917" y="1491"/>
                  <a:pt x="1026" y="1384"/>
                  <a:pt x="1159" y="1384"/>
                </a:cubicBezTo>
                <a:lnTo>
                  <a:pt x="1159" y="1384"/>
                </a:lnTo>
                <a:cubicBezTo>
                  <a:pt x="1197" y="1384"/>
                  <a:pt x="1197" y="1384"/>
                  <a:pt x="1197" y="1384"/>
                </a:cubicBezTo>
                <a:lnTo>
                  <a:pt x="1197" y="1384"/>
                </a:lnTo>
                <a:cubicBezTo>
                  <a:pt x="1197" y="1347"/>
                  <a:pt x="1197" y="1347"/>
                  <a:pt x="1197" y="1347"/>
                </a:cubicBezTo>
                <a:lnTo>
                  <a:pt x="1197" y="1347"/>
                </a:lnTo>
                <a:cubicBezTo>
                  <a:pt x="1197" y="1347"/>
                  <a:pt x="1197" y="1347"/>
                  <a:pt x="1197" y="1347"/>
                </a:cubicBezTo>
                <a:lnTo>
                  <a:pt x="1197" y="1347"/>
                </a:lnTo>
                <a:cubicBezTo>
                  <a:pt x="1197" y="1198"/>
                  <a:pt x="1320" y="1077"/>
                  <a:pt x="1471" y="1077"/>
                </a:cubicBezTo>
                <a:lnTo>
                  <a:pt x="1471" y="1077"/>
                </a:lnTo>
                <a:cubicBezTo>
                  <a:pt x="1620" y="1077"/>
                  <a:pt x="1743" y="1198"/>
                  <a:pt x="1743" y="1346"/>
                </a:cubicBezTo>
                <a:lnTo>
                  <a:pt x="1743" y="1346"/>
                </a:lnTo>
                <a:cubicBezTo>
                  <a:pt x="1743" y="1347"/>
                  <a:pt x="1743" y="1347"/>
                  <a:pt x="1743" y="1347"/>
                </a:cubicBezTo>
                <a:lnTo>
                  <a:pt x="1743" y="1347"/>
                </a:lnTo>
                <a:cubicBezTo>
                  <a:pt x="1743" y="1384"/>
                  <a:pt x="1743" y="1384"/>
                  <a:pt x="1743" y="1384"/>
                </a:cubicBezTo>
                <a:lnTo>
                  <a:pt x="1743" y="1384"/>
                </a:lnTo>
                <a:cubicBezTo>
                  <a:pt x="1779" y="1384"/>
                  <a:pt x="1779" y="1384"/>
                  <a:pt x="1779" y="1384"/>
                </a:cubicBezTo>
                <a:lnTo>
                  <a:pt x="1779" y="1384"/>
                </a:lnTo>
                <a:cubicBezTo>
                  <a:pt x="1781" y="1384"/>
                  <a:pt x="1781" y="1384"/>
                  <a:pt x="1781" y="1384"/>
                </a:cubicBezTo>
                <a:lnTo>
                  <a:pt x="1781" y="1384"/>
                </a:lnTo>
                <a:cubicBezTo>
                  <a:pt x="1915" y="1384"/>
                  <a:pt x="2025" y="1491"/>
                  <a:pt x="2025" y="1624"/>
                </a:cubicBezTo>
                <a:lnTo>
                  <a:pt x="2025" y="1624"/>
                </a:lnTo>
                <a:cubicBezTo>
                  <a:pt x="2025" y="1755"/>
                  <a:pt x="1915" y="1862"/>
                  <a:pt x="1781" y="1862"/>
                </a:cubicBezTo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path"/>
          <p:cNvSpPr/>
          <p:nvPr/>
        </p:nvSpPr>
        <p:spPr>
          <a:xfrm>
            <a:off x="1356236" y="1757231"/>
            <a:ext cx="1867327" cy="1867327"/>
          </a:xfrm>
          <a:custGeom>
            <a:rect l="0" t="0" r="0" b="0"/>
            <a:pathLst>
              <a:path w="2940" h="2940">
                <a:moveTo>
                  <a:pt x="0" y="1470"/>
                </a:moveTo>
                <a:cubicBezTo>
                  <a:pt x="0" y="658"/>
                  <a:pt x="658" y="0"/>
                  <a:pt x="1470" y="0"/>
                </a:cubicBezTo>
                <a:lnTo>
                  <a:pt x="1470" y="0"/>
                </a:lnTo>
                <a:lnTo>
                  <a:pt x="1470" y="0"/>
                </a:lnTo>
                <a:lnTo>
                  <a:pt x="1470" y="0"/>
                </a:lnTo>
                <a:cubicBezTo>
                  <a:pt x="2282" y="0"/>
                  <a:pt x="2940" y="658"/>
                  <a:pt x="2940" y="1470"/>
                </a:cubicBezTo>
                <a:lnTo>
                  <a:pt x="2940" y="1470"/>
                </a:lnTo>
                <a:cubicBezTo>
                  <a:pt x="2940" y="1470"/>
                  <a:pt x="2940" y="1470"/>
                  <a:pt x="2940" y="1470"/>
                </a:cubicBezTo>
                <a:lnTo>
                  <a:pt x="2940" y="1470"/>
                </a:lnTo>
                <a:lnTo>
                  <a:pt x="2940" y="1470"/>
                </a:lnTo>
                <a:lnTo>
                  <a:pt x="2940" y="1470"/>
                </a:lnTo>
                <a:cubicBezTo>
                  <a:pt x="2940" y="2282"/>
                  <a:pt x="2282" y="2940"/>
                  <a:pt x="1470" y="2940"/>
                </a:cubicBezTo>
                <a:lnTo>
                  <a:pt x="1470" y="2940"/>
                </a:lnTo>
                <a:lnTo>
                  <a:pt x="1470" y="2940"/>
                </a:lnTo>
                <a:lnTo>
                  <a:pt x="1470" y="2940"/>
                </a:lnTo>
                <a:cubicBezTo>
                  <a:pt x="658" y="2940"/>
                  <a:pt x="0" y="2282"/>
                  <a:pt x="0" y="1470"/>
                </a:cubicBezTo>
                <a:lnTo>
                  <a:pt x="0" y="1470"/>
                </a:lnTo>
                <a:close/>
                <a:moveTo>
                  <a:pt x="35" y="1470"/>
                </a:moveTo>
                <a:cubicBezTo>
                  <a:pt x="35" y="2262"/>
                  <a:pt x="678" y="2904"/>
                  <a:pt x="1470" y="2904"/>
                </a:cubicBezTo>
                <a:lnTo>
                  <a:pt x="1470" y="2904"/>
                </a:lnTo>
                <a:lnTo>
                  <a:pt x="1470" y="2904"/>
                </a:lnTo>
                <a:lnTo>
                  <a:pt x="1470" y="2904"/>
                </a:lnTo>
                <a:cubicBezTo>
                  <a:pt x="2262" y="2904"/>
                  <a:pt x="2904" y="2262"/>
                  <a:pt x="2904" y="1470"/>
                </a:cubicBezTo>
                <a:lnTo>
                  <a:pt x="2904" y="1470"/>
                </a:lnTo>
                <a:lnTo>
                  <a:pt x="2904" y="1470"/>
                </a:lnTo>
                <a:lnTo>
                  <a:pt x="2904" y="1470"/>
                </a:lnTo>
                <a:cubicBezTo>
                  <a:pt x="2904" y="678"/>
                  <a:pt x="2262" y="35"/>
                  <a:pt x="1470" y="35"/>
                </a:cubicBezTo>
                <a:lnTo>
                  <a:pt x="1470" y="35"/>
                </a:lnTo>
                <a:cubicBezTo>
                  <a:pt x="1470" y="35"/>
                  <a:pt x="1470" y="35"/>
                  <a:pt x="1470" y="35"/>
                </a:cubicBezTo>
                <a:lnTo>
                  <a:pt x="1470" y="35"/>
                </a:lnTo>
                <a:lnTo>
                  <a:pt x="1470" y="35"/>
                </a:lnTo>
                <a:lnTo>
                  <a:pt x="1470" y="35"/>
                </a:lnTo>
                <a:cubicBezTo>
                  <a:pt x="678" y="35"/>
                  <a:pt x="35" y="678"/>
                  <a:pt x="35" y="1470"/>
                </a:cubicBezTo>
                <a:lnTo>
                  <a:pt x="35" y="1470"/>
                </a:lnTo>
                <a:close/>
              </a:path>
              <a:path w="2940" h="2940">
                <a:moveTo>
                  <a:pt x="1845" y="989"/>
                </a:moveTo>
                <a:cubicBezTo>
                  <a:pt x="1095" y="989"/>
                  <a:pt x="1095" y="989"/>
                  <a:pt x="1095" y="989"/>
                </a:cubicBezTo>
                <a:lnTo>
                  <a:pt x="1095" y="989"/>
                </a:lnTo>
                <a:cubicBezTo>
                  <a:pt x="1049" y="989"/>
                  <a:pt x="1013" y="1021"/>
                  <a:pt x="1013" y="1062"/>
                </a:cubicBezTo>
                <a:lnTo>
                  <a:pt x="1013" y="1062"/>
                </a:lnTo>
                <a:cubicBezTo>
                  <a:pt x="1013" y="1878"/>
                  <a:pt x="1013" y="1878"/>
                  <a:pt x="1013" y="1878"/>
                </a:cubicBezTo>
                <a:lnTo>
                  <a:pt x="1013" y="1878"/>
                </a:lnTo>
                <a:cubicBezTo>
                  <a:pt x="1013" y="1919"/>
                  <a:pt x="1049" y="1951"/>
                  <a:pt x="1095" y="1951"/>
                </a:cubicBezTo>
                <a:lnTo>
                  <a:pt x="1095" y="1951"/>
                </a:lnTo>
                <a:cubicBezTo>
                  <a:pt x="1845" y="1951"/>
                  <a:pt x="1845" y="1951"/>
                  <a:pt x="1845" y="1951"/>
                </a:cubicBezTo>
                <a:lnTo>
                  <a:pt x="1845" y="1951"/>
                </a:lnTo>
                <a:cubicBezTo>
                  <a:pt x="1891" y="1951"/>
                  <a:pt x="1927" y="1919"/>
                  <a:pt x="1927" y="1878"/>
                </a:cubicBezTo>
                <a:lnTo>
                  <a:pt x="1927" y="1878"/>
                </a:lnTo>
                <a:cubicBezTo>
                  <a:pt x="1927" y="1062"/>
                  <a:pt x="1927" y="1062"/>
                  <a:pt x="1927" y="1062"/>
                </a:cubicBezTo>
                <a:lnTo>
                  <a:pt x="1927" y="1062"/>
                </a:lnTo>
                <a:cubicBezTo>
                  <a:pt x="1927" y="1021"/>
                  <a:pt x="1891" y="989"/>
                  <a:pt x="1845" y="989"/>
                </a:cubicBezTo>
                <a:moveTo>
                  <a:pt x="1075" y="1878"/>
                </a:moveTo>
                <a:cubicBezTo>
                  <a:pt x="1075" y="1062"/>
                  <a:pt x="1075" y="1062"/>
                  <a:pt x="1075" y="1062"/>
                </a:cubicBezTo>
                <a:lnTo>
                  <a:pt x="1075" y="1062"/>
                </a:lnTo>
                <a:cubicBezTo>
                  <a:pt x="1075" y="1052"/>
                  <a:pt x="1083" y="1044"/>
                  <a:pt x="1095" y="1044"/>
                </a:cubicBezTo>
                <a:lnTo>
                  <a:pt x="1095" y="1044"/>
                </a:lnTo>
                <a:cubicBezTo>
                  <a:pt x="1148" y="1044"/>
                  <a:pt x="1148" y="1044"/>
                  <a:pt x="1148" y="1044"/>
                </a:cubicBezTo>
                <a:lnTo>
                  <a:pt x="1148" y="1044"/>
                </a:lnTo>
                <a:cubicBezTo>
                  <a:pt x="1148" y="1896"/>
                  <a:pt x="1148" y="1896"/>
                  <a:pt x="1148" y="1896"/>
                </a:cubicBezTo>
                <a:lnTo>
                  <a:pt x="1148" y="1896"/>
                </a:lnTo>
                <a:cubicBezTo>
                  <a:pt x="1095" y="1896"/>
                  <a:pt x="1095" y="1896"/>
                  <a:pt x="1095" y="1896"/>
                </a:cubicBezTo>
                <a:lnTo>
                  <a:pt x="1095" y="1896"/>
                </a:lnTo>
                <a:cubicBezTo>
                  <a:pt x="1083" y="1896"/>
                  <a:pt x="1075" y="1888"/>
                  <a:pt x="1075" y="1878"/>
                </a:cubicBezTo>
                <a:moveTo>
                  <a:pt x="1865" y="1878"/>
                </a:moveTo>
                <a:cubicBezTo>
                  <a:pt x="1865" y="1888"/>
                  <a:pt x="1856" y="1896"/>
                  <a:pt x="1845" y="1896"/>
                </a:cubicBezTo>
                <a:lnTo>
                  <a:pt x="1845" y="1896"/>
                </a:lnTo>
                <a:cubicBezTo>
                  <a:pt x="1211" y="1896"/>
                  <a:pt x="1211" y="1896"/>
                  <a:pt x="1211" y="1896"/>
                </a:cubicBezTo>
                <a:lnTo>
                  <a:pt x="1211" y="1896"/>
                </a:lnTo>
                <a:cubicBezTo>
                  <a:pt x="1211" y="1044"/>
                  <a:pt x="1211" y="1044"/>
                  <a:pt x="1211" y="1044"/>
                </a:cubicBezTo>
                <a:lnTo>
                  <a:pt x="1211" y="1044"/>
                </a:lnTo>
                <a:cubicBezTo>
                  <a:pt x="1845" y="1044"/>
                  <a:pt x="1845" y="1044"/>
                  <a:pt x="1845" y="1044"/>
                </a:cubicBezTo>
                <a:lnTo>
                  <a:pt x="1845" y="1044"/>
                </a:lnTo>
                <a:cubicBezTo>
                  <a:pt x="1856" y="1044"/>
                  <a:pt x="1865" y="1052"/>
                  <a:pt x="1865" y="1062"/>
                </a:cubicBezTo>
                <a:lnTo>
                  <a:pt x="1865" y="1062"/>
                </a:lnTo>
                <a:lnTo>
                  <a:pt x="1865" y="1878"/>
                </a:lnTo>
                <a:close/>
              </a:path>
              <a:path w="2940" h="2940">
                <a:moveTo>
                  <a:pt x="1250" y="1314"/>
                </a:moveTo>
                <a:lnTo>
                  <a:pt x="1466" y="1314"/>
                </a:lnTo>
                <a:lnTo>
                  <a:pt x="1466" y="1370"/>
                </a:lnTo>
                <a:lnTo>
                  <a:pt x="1250" y="1370"/>
                </a:lnTo>
                <a:lnTo>
                  <a:pt x="1250" y="1314"/>
                </a:lnTo>
                <a:close/>
              </a:path>
              <a:path w="2940" h="2940">
                <a:moveTo>
                  <a:pt x="1250" y="1185"/>
                </a:moveTo>
                <a:lnTo>
                  <a:pt x="1538" y="1185"/>
                </a:lnTo>
                <a:lnTo>
                  <a:pt x="1538" y="1240"/>
                </a:lnTo>
                <a:lnTo>
                  <a:pt x="1250" y="1240"/>
                </a:lnTo>
                <a:lnTo>
                  <a:pt x="1250" y="1185"/>
                </a:lnTo>
                <a:close/>
              </a:path>
              <a:path w="2940" h="2940">
                <a:moveTo>
                  <a:pt x="1572" y="1314"/>
                </a:moveTo>
                <a:cubicBezTo>
                  <a:pt x="1572" y="1785"/>
                  <a:pt x="1572" y="1785"/>
                  <a:pt x="1572" y="1785"/>
                </a:cubicBezTo>
                <a:lnTo>
                  <a:pt x="1572" y="1785"/>
                </a:lnTo>
                <a:cubicBezTo>
                  <a:pt x="1572" y="1825"/>
                  <a:pt x="1610" y="1859"/>
                  <a:pt x="1654" y="1859"/>
                </a:cubicBezTo>
                <a:lnTo>
                  <a:pt x="1654" y="1859"/>
                </a:lnTo>
                <a:cubicBezTo>
                  <a:pt x="1710" y="1859"/>
                  <a:pt x="1710" y="1859"/>
                  <a:pt x="1710" y="1859"/>
                </a:cubicBezTo>
                <a:lnTo>
                  <a:pt x="1710" y="1859"/>
                </a:lnTo>
                <a:cubicBezTo>
                  <a:pt x="1756" y="1859"/>
                  <a:pt x="1792" y="1825"/>
                  <a:pt x="1792" y="1785"/>
                </a:cubicBezTo>
                <a:lnTo>
                  <a:pt x="1792" y="1785"/>
                </a:lnTo>
                <a:cubicBezTo>
                  <a:pt x="1792" y="1314"/>
                  <a:pt x="1792" y="1314"/>
                  <a:pt x="1792" y="1314"/>
                </a:cubicBezTo>
                <a:lnTo>
                  <a:pt x="1792" y="1314"/>
                </a:lnTo>
                <a:cubicBezTo>
                  <a:pt x="1683" y="1216"/>
                  <a:pt x="1683" y="1216"/>
                  <a:pt x="1683" y="1216"/>
                </a:cubicBezTo>
                <a:lnTo>
                  <a:pt x="1683" y="1216"/>
                </a:lnTo>
                <a:lnTo>
                  <a:pt x="1572" y="1314"/>
                </a:lnTo>
                <a:close/>
                <a:moveTo>
                  <a:pt x="1729" y="1785"/>
                </a:moveTo>
                <a:cubicBezTo>
                  <a:pt x="1729" y="1794"/>
                  <a:pt x="1722" y="1802"/>
                  <a:pt x="1710" y="1802"/>
                </a:cubicBezTo>
                <a:lnTo>
                  <a:pt x="1710" y="1802"/>
                </a:lnTo>
                <a:cubicBezTo>
                  <a:pt x="1654" y="1802"/>
                  <a:pt x="1654" y="1802"/>
                  <a:pt x="1654" y="1802"/>
                </a:cubicBezTo>
                <a:lnTo>
                  <a:pt x="1654" y="1802"/>
                </a:lnTo>
                <a:cubicBezTo>
                  <a:pt x="1644" y="1802"/>
                  <a:pt x="1635" y="1794"/>
                  <a:pt x="1635" y="1785"/>
                </a:cubicBezTo>
                <a:lnTo>
                  <a:pt x="1635" y="1785"/>
                </a:lnTo>
                <a:cubicBezTo>
                  <a:pt x="1635" y="1337"/>
                  <a:pt x="1635" y="1337"/>
                  <a:pt x="1635" y="1337"/>
                </a:cubicBezTo>
                <a:lnTo>
                  <a:pt x="1635" y="1337"/>
                </a:lnTo>
                <a:cubicBezTo>
                  <a:pt x="1683" y="1296"/>
                  <a:pt x="1683" y="1296"/>
                  <a:pt x="1683" y="1296"/>
                </a:cubicBezTo>
                <a:lnTo>
                  <a:pt x="1683" y="1296"/>
                </a:lnTo>
                <a:cubicBezTo>
                  <a:pt x="1729" y="1337"/>
                  <a:pt x="1729" y="1337"/>
                  <a:pt x="1729" y="1337"/>
                </a:cubicBezTo>
                <a:lnTo>
                  <a:pt x="1729" y="1337"/>
                </a:lnTo>
                <a:lnTo>
                  <a:pt x="1729" y="1785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path"/>
          <p:cNvSpPr/>
          <p:nvPr/>
        </p:nvSpPr>
        <p:spPr>
          <a:xfrm>
            <a:off x="8974528" y="1757231"/>
            <a:ext cx="1867327" cy="1867327"/>
          </a:xfrm>
          <a:custGeom>
            <a:rect l="0" t="0" r="0" b="0"/>
            <a:pathLst>
              <a:path w="2940" h="2940">
                <a:moveTo>
                  <a:pt x="0" y="1470"/>
                </a:moveTo>
                <a:cubicBezTo>
                  <a:pt x="0" y="658"/>
                  <a:pt x="658" y="0"/>
                  <a:pt x="1470" y="0"/>
                </a:cubicBezTo>
                <a:lnTo>
                  <a:pt x="1470" y="0"/>
                </a:lnTo>
                <a:lnTo>
                  <a:pt x="1470" y="0"/>
                </a:lnTo>
                <a:lnTo>
                  <a:pt x="1470" y="0"/>
                </a:lnTo>
                <a:cubicBezTo>
                  <a:pt x="2282" y="0"/>
                  <a:pt x="2940" y="658"/>
                  <a:pt x="2940" y="1470"/>
                </a:cubicBezTo>
                <a:lnTo>
                  <a:pt x="2940" y="1470"/>
                </a:lnTo>
                <a:cubicBezTo>
                  <a:pt x="2940" y="1470"/>
                  <a:pt x="2940" y="1470"/>
                  <a:pt x="2940" y="1470"/>
                </a:cubicBezTo>
                <a:lnTo>
                  <a:pt x="2940" y="1470"/>
                </a:lnTo>
                <a:lnTo>
                  <a:pt x="2940" y="1470"/>
                </a:lnTo>
                <a:lnTo>
                  <a:pt x="2940" y="1470"/>
                </a:lnTo>
                <a:cubicBezTo>
                  <a:pt x="2940" y="2282"/>
                  <a:pt x="2282" y="2940"/>
                  <a:pt x="1470" y="2940"/>
                </a:cubicBezTo>
                <a:lnTo>
                  <a:pt x="1470" y="2940"/>
                </a:lnTo>
                <a:lnTo>
                  <a:pt x="1470" y="2940"/>
                </a:lnTo>
                <a:lnTo>
                  <a:pt x="1470" y="2940"/>
                </a:lnTo>
                <a:cubicBezTo>
                  <a:pt x="658" y="2940"/>
                  <a:pt x="0" y="2282"/>
                  <a:pt x="0" y="1470"/>
                </a:cubicBezTo>
                <a:lnTo>
                  <a:pt x="0" y="1470"/>
                </a:lnTo>
                <a:close/>
                <a:moveTo>
                  <a:pt x="35" y="1470"/>
                </a:moveTo>
                <a:cubicBezTo>
                  <a:pt x="35" y="2262"/>
                  <a:pt x="678" y="2904"/>
                  <a:pt x="1470" y="2904"/>
                </a:cubicBezTo>
                <a:lnTo>
                  <a:pt x="1470" y="2904"/>
                </a:lnTo>
                <a:lnTo>
                  <a:pt x="1470" y="2904"/>
                </a:lnTo>
                <a:lnTo>
                  <a:pt x="1470" y="2904"/>
                </a:lnTo>
                <a:cubicBezTo>
                  <a:pt x="2262" y="2904"/>
                  <a:pt x="2904" y="2262"/>
                  <a:pt x="2904" y="1470"/>
                </a:cubicBezTo>
                <a:lnTo>
                  <a:pt x="2904" y="1470"/>
                </a:lnTo>
                <a:lnTo>
                  <a:pt x="2904" y="1470"/>
                </a:lnTo>
                <a:lnTo>
                  <a:pt x="2904" y="1470"/>
                </a:lnTo>
                <a:cubicBezTo>
                  <a:pt x="2904" y="678"/>
                  <a:pt x="2262" y="35"/>
                  <a:pt x="1470" y="35"/>
                </a:cubicBezTo>
                <a:lnTo>
                  <a:pt x="1470" y="35"/>
                </a:lnTo>
                <a:cubicBezTo>
                  <a:pt x="1470" y="35"/>
                  <a:pt x="1470" y="35"/>
                  <a:pt x="1470" y="35"/>
                </a:cubicBezTo>
                <a:lnTo>
                  <a:pt x="1470" y="35"/>
                </a:lnTo>
                <a:lnTo>
                  <a:pt x="1470" y="35"/>
                </a:lnTo>
                <a:lnTo>
                  <a:pt x="1470" y="35"/>
                </a:lnTo>
                <a:cubicBezTo>
                  <a:pt x="678" y="35"/>
                  <a:pt x="35" y="678"/>
                  <a:pt x="35" y="1470"/>
                </a:cubicBezTo>
                <a:lnTo>
                  <a:pt x="35" y="1470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textbox 77"/>
          <p:cNvSpPr/>
          <p:nvPr/>
        </p:nvSpPr>
        <p:spPr>
          <a:xfrm>
            <a:off x="3778721" y="4079420"/>
            <a:ext cx="2272029" cy="1262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09"/>
              </a:lnSpc>
            </a:pPr>
            <a:endParaRPr lang="Arial" altLang="Arial" sz="100"/>
          </a:p>
          <a:p>
            <a:pPr marL="13842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器时要遵循产品说</a:t>
            </a:r>
            <a:endParaRPr lang="Microsoft YaHei" altLang="Microsoft YaHei" sz="1500"/>
          </a:p>
          <a:p>
            <a:pPr marL="12700" indent="12382" algn="l" rtl="0" eaLnBrk="0">
              <a:lnSpc>
                <a:spcPct val="152000"/>
              </a:lnSpc>
              <a:spcBef>
                <a:spcPts val="42"/>
              </a:spcBef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明书，不超负荷使用电器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同时使用多个大功率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8" name="textbox 78"/>
          <p:cNvSpPr/>
          <p:nvPr/>
        </p:nvSpPr>
        <p:spPr>
          <a:xfrm>
            <a:off x="1208106" y="4079802"/>
            <a:ext cx="2120264" cy="1261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09"/>
              </a:lnSpc>
            </a:pPr>
            <a:endParaRPr lang="Arial" altLang="Arial" sz="100"/>
          </a:p>
          <a:p>
            <a:pPr marL="12890" algn="l" rtl="0" eaLnBrk="0">
              <a:lnSpc>
                <a:spcPct val="8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乱拉乱接电线，不使用</a:t>
            </a:r>
            <a:endParaRPr lang="Microsoft YaHei" altLang="Microsoft YaHei" sz="1500"/>
          </a:p>
          <a:p>
            <a:pPr marL="14224" indent="-1524" algn="l" rtl="0" eaLnBrk="0">
              <a:lnSpc>
                <a:spcPct val="152000"/>
              </a:lnSpc>
              <a:spcBef>
                <a:spcPts val="41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破损和老化的电线电缆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检查家庭电路是否安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全。</a:t>
            </a:r>
            <a:endParaRPr lang="Microsoft YaHei" altLang="Microsoft YaHei" sz="1500"/>
          </a:p>
        </p:txBody>
      </p:sp>
      <p:sp>
        <p:nvSpPr>
          <p:cNvPr id="79" name="textbox 79"/>
          <p:cNvSpPr/>
          <p:nvPr/>
        </p:nvSpPr>
        <p:spPr>
          <a:xfrm>
            <a:off x="8882603" y="4078658"/>
            <a:ext cx="2273300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14605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学习触电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急救知识，掌握</a:t>
            </a:r>
            <a:endParaRPr lang="Microsoft YaHei" altLang="Microsoft YaHei" sz="1500"/>
          </a:p>
          <a:p>
            <a:pPr marL="12700" indent="381" algn="l" rtl="0" eaLnBrk="0">
              <a:lnSpc>
                <a:spcPct val="154000"/>
              </a:lnSpc>
              <a:spcBef>
                <a:spcPts val="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急救措施，在发生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触电事故时能够及时处理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6293222" y="4080182"/>
            <a:ext cx="2120264" cy="918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09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要在潮湿的环境中使用</a:t>
            </a:r>
            <a:endParaRPr lang="Microsoft YaHei" altLang="Microsoft YaHei" sz="1500"/>
          </a:p>
          <a:p>
            <a:pPr marL="13271" indent="10286" algn="l" rtl="0" eaLnBrk="0">
              <a:lnSpc>
                <a:spcPct val="154000"/>
              </a:lnSpc>
              <a:spcBef>
                <a:spcPts val="5"/>
              </a:spcBef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电器，如浴室、厨房等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避免发生触电事故。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家庭用电安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全须知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3" name="textbox 103"/>
          <p:cNvSpPr/>
          <p:nvPr/>
        </p:nvSpPr>
        <p:spPr>
          <a:xfrm>
            <a:off x="1870020" y="3065872"/>
            <a:ext cx="6043929" cy="780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788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800" spc="50" baseline="-14797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r>
              <a:rPr sz="57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5800" spc="50" baseline="8980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节约用电小</a:t>
            </a:r>
            <a:r>
              <a:rPr sz="5800" spc="40" baseline="8980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贴</a:t>
            </a:r>
            <a:r>
              <a:rPr sz="5800" spc="0" baseline="8980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士</a:t>
            </a:r>
            <a:endParaRPr lang="Microsoft YaHei" altLang="Microsoft YaHei" sz="3769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9169411" y="2140811"/>
            <a:ext cx="2150212" cy="3348663"/>
            <a:chExt cx="2150212" cy="3348663"/>
          </a:xfrm>
        </p:grpSpPr>
        <p:grpSp>
          <p:nvGrpSpPr>
            <p:cNvPr id="14" name="group 14"/>
            <p:cNvGrpSpPr/>
            <p:nvPr/>
          </p:nvGrpSpPr>
          <p:grpSpPr>
            <a:xfrm rot="21600000">
              <a:off x="0" y="0"/>
              <a:ext cx="2150212" cy="3348663"/>
              <a:chExt cx="2150212" cy="3348663"/>
            </a:xfrm>
          </p:grpSpPr>
          <p:sp>
            <p:nvSpPr>
              <p:cNvPr id="105" name="path"/>
              <p:cNvSpPr/>
              <p:nvPr/>
            </p:nvSpPr>
            <p:spPr>
              <a:xfrm>
                <a:off x="0" y="458955"/>
                <a:ext cx="2150212" cy="2889707"/>
              </a:xfrm>
              <a:custGeom>
                <a:rect l="0" t="0" r="0" b="0"/>
                <a:pathLst>
                  <a:path w="3386" h="4550">
                    <a:moveTo>
                      <a:pt x="0" y="0"/>
                    </a:moveTo>
                    <a:lnTo>
                      <a:pt x="3386" y="0"/>
                    </a:lnTo>
                    <a:lnTo>
                      <a:pt x="3386" y="4550"/>
                    </a:lnTo>
                    <a:lnTo>
                      <a:pt x="0" y="45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25098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6" name="path"/>
              <p:cNvSpPr/>
              <p:nvPr/>
            </p:nvSpPr>
            <p:spPr>
              <a:xfrm>
                <a:off x="616149" y="0"/>
                <a:ext cx="917914" cy="917913"/>
              </a:xfrm>
              <a:custGeom>
                <a:rect l="0" t="0" r="0" b="0"/>
                <a:pathLst>
                  <a:path w="1445" h="1445">
                    <a:moveTo>
                      <a:pt x="0" y="0"/>
                    </a:moveTo>
                    <a:lnTo>
                      <a:pt x="1445" y="0"/>
                    </a:lnTo>
                    <a:lnTo>
                      <a:pt x="1445" y="1445"/>
                    </a:lnTo>
                    <a:lnTo>
                      <a:pt x="0" y="14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7" name="textbox 107"/>
            <p:cNvSpPr/>
            <p:nvPr/>
          </p:nvSpPr>
          <p:spPr>
            <a:xfrm>
              <a:off x="235405" y="1249917"/>
              <a:ext cx="1737995" cy="13608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292"/>
                </a:lnSpc>
              </a:pPr>
              <a:endParaRPr lang="Arial" altLang="Arial" sz="100"/>
            </a:p>
            <a:p>
              <a:pPr marL="70765" algn="l" rtl="0" eaLnBrk="0">
                <a:lnSpc>
                  <a:spcPct val="91000"/>
                </a:lnSpc>
              </a:pPr>
              <a:r>
                <a:rPr sz="18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</a:t>
              </a:r>
              <a:r>
                <a:rPr sz="18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用自然风</a:t>
              </a:r>
              <a:endParaRPr lang="Microsoft YaHei" altLang="Microsoft YaHei" sz="18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1000"/>
                </a:lnSpc>
                <a:spcBef>
                  <a:spcPts val="458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在天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气不太热的情况</a:t>
              </a:r>
              <a:endParaRPr lang="Microsoft YaHei" altLang="Microsoft YaHei" sz="1500"/>
            </a:p>
            <a:p>
              <a:pPr marL="15176" algn="l" rtl="0" eaLnBrk="0">
                <a:lnSpc>
                  <a:spcPct val="82000"/>
                </a:lnSpc>
                <a:spcBef>
                  <a:spcPts val="1076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下，尽量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利用自然风</a:t>
              </a:r>
              <a:endParaRPr lang="Microsoft YaHei" altLang="Microsoft YaHei" sz="1500"/>
            </a:p>
            <a:p>
              <a:pPr marL="107950" algn="l" rtl="0" eaLnBrk="0">
                <a:lnSpc>
                  <a:spcPts val="2692"/>
                </a:lnSpc>
              </a:pPr>
              <a:r>
                <a:rPr sz="1500" spc="-1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来调节室内温度</a:t>
              </a:r>
              <a:r>
                <a:rPr sz="150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08" name="picture 10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838188" y="272188"/>
              <a:ext cx="468900" cy="375101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 rot="21600000">
            <a:off x="972922" y="2140811"/>
            <a:ext cx="2150212" cy="3348663"/>
            <a:chExt cx="2150212" cy="3348663"/>
          </a:xfrm>
        </p:grpSpPr>
        <p:grpSp>
          <p:nvGrpSpPr>
            <p:cNvPr id="18" name="group 18"/>
            <p:cNvGrpSpPr/>
            <p:nvPr/>
          </p:nvGrpSpPr>
          <p:grpSpPr>
            <a:xfrm rot="21600000">
              <a:off x="0" y="0"/>
              <a:ext cx="2150212" cy="3348663"/>
              <a:chExt cx="2150212" cy="3348663"/>
            </a:xfrm>
          </p:grpSpPr>
          <p:sp>
            <p:nvSpPr>
              <p:cNvPr id="109" name="path"/>
              <p:cNvSpPr/>
              <p:nvPr/>
            </p:nvSpPr>
            <p:spPr>
              <a:xfrm>
                <a:off x="0" y="458955"/>
                <a:ext cx="2150212" cy="2889707"/>
              </a:xfrm>
              <a:custGeom>
                <a:rect l="0" t="0" r="0" b="0"/>
                <a:pathLst>
                  <a:path w="3386" h="4550">
                    <a:moveTo>
                      <a:pt x="0" y="0"/>
                    </a:moveTo>
                    <a:lnTo>
                      <a:pt x="3386" y="0"/>
                    </a:lnTo>
                    <a:lnTo>
                      <a:pt x="3386" y="4550"/>
                    </a:lnTo>
                    <a:lnTo>
                      <a:pt x="0" y="45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25098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0" name="path"/>
              <p:cNvSpPr/>
              <p:nvPr/>
            </p:nvSpPr>
            <p:spPr>
              <a:xfrm>
                <a:off x="616053" y="0"/>
                <a:ext cx="917914" cy="917913"/>
              </a:xfrm>
              <a:custGeom>
                <a:rect l="0" t="0" r="0" b="0"/>
                <a:pathLst>
                  <a:path w="1445" h="1445">
                    <a:moveTo>
                      <a:pt x="0" y="0"/>
                    </a:moveTo>
                    <a:lnTo>
                      <a:pt x="1445" y="0"/>
                    </a:lnTo>
                    <a:lnTo>
                      <a:pt x="1445" y="1445"/>
                    </a:lnTo>
                    <a:lnTo>
                      <a:pt x="0" y="14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1" name="textbox 111"/>
            <p:cNvSpPr/>
            <p:nvPr/>
          </p:nvSpPr>
          <p:spPr>
            <a:xfrm>
              <a:off x="191679" y="1237039"/>
              <a:ext cx="1762125" cy="17227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616"/>
                </a:lnSpc>
              </a:pPr>
              <a:endParaRPr lang="Arial" altLang="Arial" sz="100"/>
            </a:p>
            <a:p>
              <a:pPr marL="421364" algn="l" rtl="0" eaLnBrk="0">
                <a:lnSpc>
                  <a:spcPct val="91000"/>
                </a:lnSpc>
              </a:pPr>
              <a:r>
                <a:rPr sz="18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</a:t>
              </a:r>
              <a:r>
                <a:rPr sz="18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</a:t>
              </a:r>
              <a:endParaRPr lang="Microsoft YaHei" altLang="Microsoft YaHei" sz="1800"/>
            </a:p>
            <a:p>
              <a:pPr marL="12700" indent="101426" algn="l" rtl="0" eaLnBrk="0">
                <a:lnSpc>
                  <a:spcPct val="151000"/>
                </a:lnSpc>
                <a:spcBef>
                  <a:spcPts val="559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空调温度设定在 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26℃左右，避免过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 </a:t>
              </a:r>
              <a:r>
                <a:rPr sz="150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或过低的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温度，以减</a:t>
              </a:r>
              <a:endParaRPr lang="Microsoft YaHei" altLang="Microsoft YaHei" sz="1500"/>
            </a:p>
            <a:p>
              <a:pPr algn="l" rtl="0" eaLnBrk="0">
                <a:lnSpc>
                  <a:spcPct val="110000"/>
                </a:lnSpc>
              </a:pPr>
              <a:endParaRPr lang="Arial" altLang="Arial" sz="800"/>
            </a:p>
            <a:p>
              <a:pPr marL="306912" algn="l" rtl="0" eaLnBrk="0">
                <a:lnSpc>
                  <a:spcPct val="97000"/>
                </a:lnSpc>
                <a:spcBef>
                  <a:spcPts val="4"/>
                </a:spcBef>
              </a:pPr>
              <a:r>
                <a:rPr sz="14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少能源消耗</a:t>
              </a:r>
              <a:r>
                <a:rPr sz="14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</p:txBody>
        </p:sp>
        <p:pic>
          <p:nvPicPr>
            <p:cNvPr id="112" name="picture 11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855877" y="208688"/>
              <a:ext cx="427404" cy="503035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 rot="21600000">
            <a:off x="3705053" y="2140811"/>
            <a:ext cx="2150212" cy="3348663"/>
            <a:chExt cx="2150212" cy="3348663"/>
          </a:xfrm>
        </p:grpSpPr>
        <p:grpSp>
          <p:nvGrpSpPr>
            <p:cNvPr id="22" name="group 22"/>
            <p:cNvGrpSpPr/>
            <p:nvPr/>
          </p:nvGrpSpPr>
          <p:grpSpPr>
            <a:xfrm rot="21600000">
              <a:off x="0" y="0"/>
              <a:ext cx="2150212" cy="3348663"/>
              <a:chExt cx="2150212" cy="3348663"/>
            </a:xfrm>
          </p:grpSpPr>
          <p:sp>
            <p:nvSpPr>
              <p:cNvPr id="113" name="path"/>
              <p:cNvSpPr/>
              <p:nvPr/>
            </p:nvSpPr>
            <p:spPr>
              <a:xfrm>
                <a:off x="0" y="458955"/>
                <a:ext cx="2150212" cy="2889707"/>
              </a:xfrm>
              <a:custGeom>
                <a:rect l="0" t="0" r="0" b="0"/>
                <a:pathLst>
                  <a:path w="3386" h="4550">
                    <a:moveTo>
                      <a:pt x="0" y="0"/>
                    </a:moveTo>
                    <a:lnTo>
                      <a:pt x="3386" y="0"/>
                    </a:lnTo>
                    <a:lnTo>
                      <a:pt x="3386" y="4550"/>
                    </a:lnTo>
                    <a:lnTo>
                      <a:pt x="0" y="45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25098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4" name="path"/>
              <p:cNvSpPr/>
              <p:nvPr/>
            </p:nvSpPr>
            <p:spPr>
              <a:xfrm>
                <a:off x="616149" y="0"/>
                <a:ext cx="917913" cy="917913"/>
              </a:xfrm>
              <a:custGeom>
                <a:rect l="0" t="0" r="0" b="0"/>
                <a:pathLst>
                  <a:path w="1445" h="1445">
                    <a:moveTo>
                      <a:pt x="0" y="0"/>
                    </a:moveTo>
                    <a:lnTo>
                      <a:pt x="1445" y="0"/>
                    </a:lnTo>
                    <a:lnTo>
                      <a:pt x="1445" y="1445"/>
                    </a:lnTo>
                    <a:lnTo>
                      <a:pt x="0" y="14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5" name="textbox 115"/>
            <p:cNvSpPr/>
            <p:nvPr/>
          </p:nvSpPr>
          <p:spPr>
            <a:xfrm>
              <a:off x="247788" y="1237267"/>
              <a:ext cx="1737995" cy="17227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292"/>
                </a:lnSpc>
              </a:pPr>
              <a:endParaRPr lang="Arial" altLang="Arial" sz="100"/>
            </a:p>
            <a:p>
              <a:pPr marL="413701" algn="l" rtl="0" eaLnBrk="0">
                <a:lnSpc>
                  <a:spcPct val="90000"/>
                </a:lnSpc>
              </a:pPr>
              <a:r>
                <a:rPr sz="18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</a:t>
              </a:r>
              <a:r>
                <a:rPr sz="18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洁</a:t>
              </a:r>
              <a:endParaRPr lang="Microsoft YaHei" altLang="Microsoft YaHei" sz="1800"/>
            </a:p>
            <a:p>
              <a:pPr marL="14795" indent="-2095" algn="l" rtl="0" eaLnBrk="0">
                <a:lnSpc>
                  <a:spcPct val="150000"/>
                </a:lnSpc>
                <a:spcBef>
                  <a:spcPts val="623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清洗空调滤网和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冷凝器，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保持其良好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的工作状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态，提高制</a:t>
              </a:r>
              <a:endParaRPr lang="Microsoft YaHei" altLang="Microsoft YaHei" sz="1500"/>
            </a:p>
            <a:p>
              <a:pPr algn="l" rtl="0" eaLnBrk="0">
                <a:lnSpc>
                  <a:spcPct val="110000"/>
                </a:lnSpc>
              </a:pPr>
              <a:endParaRPr lang="Arial" altLang="Arial" sz="800"/>
            </a:p>
            <a:p>
              <a:pPr marL="491045" algn="l" rtl="0" eaLnBrk="0">
                <a:lnSpc>
                  <a:spcPct val="97000"/>
                </a:lnSpc>
                <a:spcBef>
                  <a:spcPts val="6"/>
                </a:spcBef>
              </a:pPr>
              <a:r>
                <a:rPr sz="1400" spc="-1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冷效率</a:t>
              </a:r>
              <a:r>
                <a:rPr sz="1400" spc="-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</p:txBody>
        </p:sp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854246" y="272189"/>
              <a:ext cx="451403" cy="45140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21600000">
            <a:off x="6437184" y="2140811"/>
            <a:ext cx="2150212" cy="3348663"/>
            <a:chExt cx="2150212" cy="3348663"/>
          </a:xfrm>
        </p:grpSpPr>
        <p:grpSp>
          <p:nvGrpSpPr>
            <p:cNvPr id="26" name="group 26"/>
            <p:cNvGrpSpPr/>
            <p:nvPr/>
          </p:nvGrpSpPr>
          <p:grpSpPr>
            <a:xfrm rot="21600000">
              <a:off x="0" y="0"/>
              <a:ext cx="2150212" cy="3348663"/>
              <a:chExt cx="2150212" cy="3348663"/>
            </a:xfrm>
          </p:grpSpPr>
          <p:sp>
            <p:nvSpPr>
              <p:cNvPr id="117" name="path"/>
              <p:cNvSpPr/>
              <p:nvPr/>
            </p:nvSpPr>
            <p:spPr>
              <a:xfrm>
                <a:off x="0" y="458955"/>
                <a:ext cx="2150212" cy="2889707"/>
              </a:xfrm>
              <a:custGeom>
                <a:rect l="0" t="0" r="0" b="0"/>
                <a:pathLst>
                  <a:path w="3386" h="4550">
                    <a:moveTo>
                      <a:pt x="0" y="0"/>
                    </a:moveTo>
                    <a:lnTo>
                      <a:pt x="3386" y="0"/>
                    </a:lnTo>
                    <a:lnTo>
                      <a:pt x="3386" y="4550"/>
                    </a:lnTo>
                    <a:lnTo>
                      <a:pt x="0" y="45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25098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8" name="path"/>
              <p:cNvSpPr/>
              <p:nvPr/>
            </p:nvSpPr>
            <p:spPr>
              <a:xfrm>
                <a:off x="616149" y="0"/>
                <a:ext cx="917915" cy="917913"/>
              </a:xfrm>
              <a:custGeom>
                <a:rect l="0" t="0" r="0" b="0"/>
                <a:pathLst>
                  <a:path w="1445" h="1445">
                    <a:moveTo>
                      <a:pt x="0" y="0"/>
                    </a:moveTo>
                    <a:lnTo>
                      <a:pt x="1445" y="0"/>
                    </a:lnTo>
                    <a:lnTo>
                      <a:pt x="1445" y="1445"/>
                    </a:lnTo>
                    <a:lnTo>
                      <a:pt x="0" y="144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9" name="textbox 119"/>
            <p:cNvSpPr/>
            <p:nvPr/>
          </p:nvSpPr>
          <p:spPr>
            <a:xfrm>
              <a:off x="109374" y="1237496"/>
              <a:ext cx="1891664" cy="1381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827"/>
                </a:lnSpc>
              </a:pPr>
              <a:endParaRPr lang="Arial" altLang="Arial" sz="100"/>
            </a:p>
            <a:p>
              <a:pPr marL="166550" algn="l" rtl="0" eaLnBrk="0">
                <a:lnSpc>
                  <a:spcPct val="91000"/>
                </a:lnSpc>
              </a:pPr>
              <a:r>
                <a:rPr sz="18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避免频</a:t>
              </a:r>
              <a:r>
                <a:rPr sz="18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繁开关机</a:t>
              </a:r>
              <a:endParaRPr lang="Microsoft YaHei" altLang="Microsoft YaHei" sz="1800"/>
            </a:p>
            <a:p>
              <a:pPr algn="l" rtl="0" eaLnBrk="0">
                <a:lnSpc>
                  <a:spcPct val="102000"/>
                </a:lnSpc>
              </a:pPr>
              <a:endParaRPr lang="Arial" altLang="Arial" sz="500"/>
            </a:p>
            <a:p>
              <a:pPr marL="110235" indent="-97535" algn="l" rtl="0" eaLnBrk="0">
                <a:lnSpc>
                  <a:spcPct val="150000"/>
                </a:lnSpc>
                <a:spcBef>
                  <a:spcPts val="4"/>
                </a:spcBef>
              </a:pPr>
              <a:r>
                <a:rPr sz="1500" spc="-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尽量避免频繁开关机</a:t>
              </a:r>
              <a:r>
                <a:rPr sz="15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因为空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调在启动瞬间 </a:t>
              </a:r>
              <a:r>
                <a:rPr sz="15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需要消耗大量电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20" name="picture 12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827215" y="208689"/>
              <a:ext cx="498064" cy="506190"/>
            </a:xfrm>
            <a:prstGeom prst="rect">
              <a:avLst/>
            </a:prstGeom>
          </p:spPr>
        </p:pic>
      </p:grpSp>
      <p:sp>
        <p:nvSpPr>
          <p:cNvPr id="121" name="textbox 121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168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43" name="table 143"/>
          <p:cNvGraphicFramePr>
            <a:graphicFrameLocks noGrp="1"/>
          </p:cNvGraphicFramePr>
          <p:nvPr/>
        </p:nvGraphicFramePr>
        <p:xfrm>
          <a:off x="6220586" y="1729537"/>
          <a:ext cx="5080635" cy="4357369"/>
        </p:xfrm>
        <a:graphic>
          <a:graphicData uri="http://schemas.openxmlformats.org/drawingml/2006/table">
            <a:tbl>
              <a:tblPr/>
              <a:tblGrid>
                <a:gridCol w="5080634"/>
              </a:tblGrid>
              <a:tr h="21723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0052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52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52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52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0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9050" cap="flat" cmpd="sng" algn="ctr">
                      <a:solidFill>
                        <a:srgbClr val="0052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52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52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52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4" name="picture 1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235700" y="1739900"/>
            <a:ext cx="5058969" cy="2163308"/>
          </a:xfrm>
          <a:prstGeom prst="rect">
            <a:avLst/>
          </a:prstGeom>
        </p:spPr>
      </p:pic>
      <p:pic>
        <p:nvPicPr>
          <p:cNvPr id="145" name="picture 14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235700" y="3911600"/>
            <a:ext cx="5058969" cy="2163308"/>
          </a:xfrm>
          <a:prstGeom prst="rect">
            <a:avLst/>
          </a:prstGeom>
        </p:spPr>
      </p:pic>
      <p:sp>
        <p:nvSpPr>
          <p:cNvPr id="146" name="textbox 146"/>
          <p:cNvSpPr/>
          <p:nvPr/>
        </p:nvSpPr>
        <p:spPr>
          <a:xfrm>
            <a:off x="1380890" y="3177685"/>
            <a:ext cx="4024629" cy="1061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62"/>
              </a:lnSpc>
            </a:pPr>
            <a:endParaRPr lang="Arial" altLang="Arial" sz="100"/>
          </a:p>
          <a:p>
            <a:pPr marL="14776" algn="l" rtl="0" eaLnBrk="0">
              <a:lnSpc>
                <a:spcPct val="91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合理利用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</a:t>
            </a:r>
            <a:endParaRPr lang="Microsoft YaHei" altLang="Microsoft YaHei" sz="2000"/>
          </a:p>
          <a:p>
            <a:pPr marL="12700" algn="l" rtl="0" eaLnBrk="0">
              <a:lnSpc>
                <a:spcPct val="91000"/>
              </a:lnSpc>
              <a:spcBef>
                <a:spcPts val="163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在同一时间使用电器，避免电器长时间待机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4414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或空转，以降低能耗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7" name="textbox 147"/>
          <p:cNvSpPr/>
          <p:nvPr/>
        </p:nvSpPr>
        <p:spPr>
          <a:xfrm>
            <a:off x="1381461" y="1483255"/>
            <a:ext cx="4023995" cy="1002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68"/>
              </a:lnSpc>
            </a:pPr>
            <a:endParaRPr lang="Arial" altLang="Arial" sz="100"/>
          </a:p>
          <a:p>
            <a:pPr marL="16776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选择能效等级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的电器</a:t>
            </a:r>
            <a:endParaRPr lang="Microsoft YaHei" altLang="Microsoft YaHei" sz="2000"/>
          </a:p>
          <a:p>
            <a:pPr marL="12700" algn="l" rtl="0" eaLnBrk="0">
              <a:lnSpc>
                <a:spcPct val="91000"/>
              </a:lnSpc>
              <a:spcBef>
                <a:spcPts val="114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家电时，优先选择能效等级高的产品，如节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4033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能灯、节能电视等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8" name="textbox 148"/>
          <p:cNvSpPr/>
          <p:nvPr/>
        </p:nvSpPr>
        <p:spPr>
          <a:xfrm>
            <a:off x="1381842" y="4972590"/>
            <a:ext cx="4023995" cy="1001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75"/>
              </a:lnSpc>
            </a:pPr>
            <a:endParaRPr lang="Arial" altLang="Arial" sz="100"/>
          </a:p>
          <a:p>
            <a:pPr marL="14081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定期维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endParaRPr lang="Microsoft YaHei" altLang="Microsoft YaHei" sz="2000"/>
          </a:p>
          <a:p>
            <a:pPr marL="12700" algn="l" rtl="0" eaLnBrk="0">
              <a:lnSpc>
                <a:spcPct val="91000"/>
              </a:lnSpc>
              <a:spcBef>
                <a:spcPts val="115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对家电进行维护，如清洗空气滤清器、更换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润滑油等，保持其良好的工作状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9" name="textbox 149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359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节能电器使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0" name="textbox 170"/>
          <p:cNvSpPr/>
          <p:nvPr/>
        </p:nvSpPr>
        <p:spPr>
          <a:xfrm>
            <a:off x="763829" y="1409026"/>
            <a:ext cx="441959" cy="482600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97096" algn="l" rtl="0" eaLnBrk="0">
              <a:lnSpc>
                <a:spcPct val="87000"/>
              </a:lnSpc>
              <a:spcBef>
                <a:spcPts val="7"/>
              </a:spcBef>
            </a:pP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Microsoft YaHei" altLang="Microsoft YaHei" sz="1400"/>
          </a:p>
        </p:txBody>
      </p:sp>
      <p:sp>
        <p:nvSpPr>
          <p:cNvPr id="171" name="textbox 171"/>
          <p:cNvSpPr/>
          <p:nvPr/>
        </p:nvSpPr>
        <p:spPr>
          <a:xfrm>
            <a:off x="763829" y="3104812"/>
            <a:ext cx="441959" cy="482600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11384" algn="l" rtl="0" eaLnBrk="0">
              <a:lnSpc>
                <a:spcPct val="86000"/>
              </a:lnSpc>
              <a:spcBef>
                <a:spcPts val="2"/>
              </a:spcBef>
            </a:pP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Microsoft YaHei" altLang="Microsoft YaHei" sz="1400"/>
          </a:p>
        </p:txBody>
      </p:sp>
      <p:sp>
        <p:nvSpPr>
          <p:cNvPr id="172" name="textbox 172"/>
          <p:cNvSpPr/>
          <p:nvPr/>
        </p:nvSpPr>
        <p:spPr>
          <a:xfrm>
            <a:off x="763829" y="4902277"/>
            <a:ext cx="441959" cy="482600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0909" algn="l" rtl="0" eaLnBrk="0">
              <a:lnSpc>
                <a:spcPct val="86000"/>
              </a:lnSpc>
              <a:spcBef>
                <a:spcPts val="2"/>
              </a:spcBef>
            </a:pP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921227" y="3917777"/>
            <a:ext cx="4945441" cy="1295400"/>
            <a:chExt cx="4945441" cy="1295400"/>
          </a:xfrm>
        </p:grpSpPr>
        <p:grpSp>
          <p:nvGrpSpPr>
            <p:cNvPr id="34" name="group 34"/>
            <p:cNvGrpSpPr/>
            <p:nvPr/>
          </p:nvGrpSpPr>
          <p:grpSpPr>
            <a:xfrm rot="21600000">
              <a:off x="0" y="0"/>
              <a:ext cx="4945441" cy="1295400"/>
              <a:chExt cx="4945441" cy="1295400"/>
            </a:xfrm>
          </p:grpSpPr>
          <p:sp>
            <p:nvSpPr>
              <p:cNvPr id="174" name="path"/>
              <p:cNvSpPr/>
              <p:nvPr/>
            </p:nvSpPr>
            <p:spPr>
              <a:xfrm>
                <a:off x="3650041" y="0"/>
                <a:ext cx="1295400" cy="1295400"/>
              </a:xfrm>
              <a:custGeom>
                <a:rect l="0" t="0" r="0" b="0"/>
                <a:pathLst>
                  <a:path w="2040" h="2040">
                    <a:moveTo>
                      <a:pt x="0" y="0"/>
                    </a:moveTo>
                    <a:lnTo>
                      <a:pt x="2040" y="0"/>
                    </a:lnTo>
                    <a:lnTo>
                      <a:pt x="2040" y="2040"/>
                    </a:lnTo>
                    <a:lnTo>
                      <a:pt x="0" y="20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5" name="path"/>
              <p:cNvSpPr/>
              <p:nvPr/>
            </p:nvSpPr>
            <p:spPr>
              <a:xfrm>
                <a:off x="0" y="0"/>
                <a:ext cx="3650041" cy="1295400"/>
              </a:xfrm>
              <a:custGeom>
                <a:rect l="0" t="0" r="0" b="0"/>
                <a:pathLst>
                  <a:path w="5748" h="2040">
                    <a:moveTo>
                      <a:pt x="0" y="0"/>
                    </a:moveTo>
                    <a:lnTo>
                      <a:pt x="5748" y="0"/>
                    </a:lnTo>
                    <a:lnTo>
                      <a:pt x="5748" y="2040"/>
                    </a:lnTo>
                    <a:lnTo>
                      <a:pt x="0" y="20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6" name="textbox 176"/>
            <p:cNvSpPr/>
            <p:nvPr/>
          </p:nvSpPr>
          <p:spPr>
            <a:xfrm>
              <a:off x="104811" y="102056"/>
              <a:ext cx="3453765" cy="10255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162"/>
                </a:lnSpc>
              </a:pPr>
              <a:endParaRPr lang="Arial" altLang="Arial" sz="100"/>
            </a:p>
            <a:p>
              <a:pPr marL="15671" algn="l" rtl="0" eaLnBrk="0">
                <a:lnSpc>
                  <a:spcPct val="91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使用节能灯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泡</a:t>
              </a:r>
              <a:endParaRPr lang="Microsoft YaHei" altLang="Microsoft YaHei" sz="2000"/>
            </a:p>
            <a:p>
              <a:pPr marL="12700" indent="2095" algn="l" rtl="0" eaLnBrk="0">
                <a:lnSpc>
                  <a:spcPct val="151000"/>
                </a:lnSpc>
                <a:spcBef>
                  <a:spcPts val="241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更换家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里的灯泡为节能灯泡，能够大大降 </a:t>
              </a:r>
              <a:r>
                <a:rPr sz="15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低能源消耗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77" name="path"/>
            <p:cNvSpPr/>
            <p:nvPr/>
          </p:nvSpPr>
          <p:spPr>
            <a:xfrm>
              <a:off x="3994533" y="373679"/>
              <a:ext cx="606416" cy="547958"/>
            </a:xfrm>
            <a:custGeom>
              <a:rect l="0" t="0" r="0" b="0"/>
              <a:pathLst>
                <a:path w="954" h="862">
                  <a:moveTo>
                    <a:pt x="882" y="169"/>
                  </a:moveTo>
                  <a:cubicBezTo>
                    <a:pt x="706" y="169"/>
                    <a:pt x="706" y="169"/>
                    <a:pt x="706" y="169"/>
                  </a:cubicBezTo>
                  <a:lnTo>
                    <a:pt x="706" y="169"/>
                  </a:lnTo>
                  <a:cubicBezTo>
                    <a:pt x="706" y="77"/>
                    <a:pt x="706" y="77"/>
                    <a:pt x="706" y="77"/>
                  </a:cubicBezTo>
                  <a:lnTo>
                    <a:pt x="706" y="77"/>
                  </a:lnTo>
                  <a:cubicBezTo>
                    <a:pt x="706" y="35"/>
                    <a:pt x="673" y="0"/>
                    <a:pt x="633" y="0"/>
                  </a:cubicBezTo>
                  <a:lnTo>
                    <a:pt x="633" y="0"/>
                  </a:lnTo>
                  <a:cubicBezTo>
                    <a:pt x="323" y="0"/>
                    <a:pt x="323" y="0"/>
                    <a:pt x="323" y="0"/>
                  </a:cubicBezTo>
                  <a:lnTo>
                    <a:pt x="323" y="0"/>
                  </a:lnTo>
                  <a:cubicBezTo>
                    <a:pt x="282" y="0"/>
                    <a:pt x="250" y="35"/>
                    <a:pt x="250" y="77"/>
                  </a:cubicBezTo>
                  <a:lnTo>
                    <a:pt x="250" y="77"/>
                  </a:lnTo>
                  <a:cubicBezTo>
                    <a:pt x="250" y="169"/>
                    <a:pt x="250" y="169"/>
                    <a:pt x="250" y="169"/>
                  </a:cubicBezTo>
                  <a:lnTo>
                    <a:pt x="250" y="169"/>
                  </a:lnTo>
                  <a:cubicBezTo>
                    <a:pt x="72" y="169"/>
                    <a:pt x="72" y="169"/>
                    <a:pt x="72" y="169"/>
                  </a:cubicBezTo>
                  <a:lnTo>
                    <a:pt x="72" y="169"/>
                  </a:lnTo>
                  <a:cubicBezTo>
                    <a:pt x="32" y="169"/>
                    <a:pt x="0" y="204"/>
                    <a:pt x="0" y="246"/>
                  </a:cubicBezTo>
                  <a:lnTo>
                    <a:pt x="0" y="246"/>
                  </a:lnTo>
                  <a:cubicBezTo>
                    <a:pt x="0" y="785"/>
                    <a:pt x="0" y="785"/>
                    <a:pt x="0" y="785"/>
                  </a:cubicBezTo>
                  <a:lnTo>
                    <a:pt x="0" y="785"/>
                  </a:lnTo>
                  <a:cubicBezTo>
                    <a:pt x="0" y="827"/>
                    <a:pt x="32" y="862"/>
                    <a:pt x="72" y="862"/>
                  </a:cubicBezTo>
                  <a:lnTo>
                    <a:pt x="72" y="862"/>
                  </a:lnTo>
                  <a:cubicBezTo>
                    <a:pt x="882" y="862"/>
                    <a:pt x="882" y="862"/>
                    <a:pt x="882" y="862"/>
                  </a:cubicBezTo>
                  <a:lnTo>
                    <a:pt x="882" y="862"/>
                  </a:lnTo>
                  <a:cubicBezTo>
                    <a:pt x="922" y="862"/>
                    <a:pt x="954" y="827"/>
                    <a:pt x="954" y="785"/>
                  </a:cubicBezTo>
                  <a:lnTo>
                    <a:pt x="954" y="785"/>
                  </a:lnTo>
                  <a:cubicBezTo>
                    <a:pt x="954" y="246"/>
                    <a:pt x="954" y="246"/>
                    <a:pt x="954" y="246"/>
                  </a:cubicBezTo>
                  <a:lnTo>
                    <a:pt x="954" y="246"/>
                  </a:lnTo>
                  <a:cubicBezTo>
                    <a:pt x="954" y="204"/>
                    <a:pt x="922" y="169"/>
                    <a:pt x="882" y="169"/>
                  </a:cubicBezTo>
                  <a:moveTo>
                    <a:pt x="305" y="77"/>
                  </a:moveTo>
                  <a:cubicBezTo>
                    <a:pt x="305" y="67"/>
                    <a:pt x="313" y="59"/>
                    <a:pt x="323" y="59"/>
                  </a:cubicBezTo>
                  <a:lnTo>
                    <a:pt x="323" y="59"/>
                  </a:lnTo>
                  <a:cubicBezTo>
                    <a:pt x="633" y="59"/>
                    <a:pt x="633" y="59"/>
                    <a:pt x="633" y="59"/>
                  </a:cubicBezTo>
                  <a:lnTo>
                    <a:pt x="633" y="59"/>
                  </a:lnTo>
                  <a:cubicBezTo>
                    <a:pt x="642" y="59"/>
                    <a:pt x="650" y="67"/>
                    <a:pt x="650" y="77"/>
                  </a:cubicBezTo>
                  <a:lnTo>
                    <a:pt x="650" y="77"/>
                  </a:lnTo>
                  <a:cubicBezTo>
                    <a:pt x="650" y="169"/>
                    <a:pt x="650" y="169"/>
                    <a:pt x="650" y="169"/>
                  </a:cubicBezTo>
                  <a:lnTo>
                    <a:pt x="650" y="169"/>
                  </a:lnTo>
                  <a:cubicBezTo>
                    <a:pt x="305" y="169"/>
                    <a:pt x="305" y="169"/>
                    <a:pt x="305" y="169"/>
                  </a:cubicBezTo>
                  <a:lnTo>
                    <a:pt x="305" y="169"/>
                  </a:lnTo>
                  <a:lnTo>
                    <a:pt x="305" y="77"/>
                  </a:lnTo>
                  <a:close/>
                  <a:moveTo>
                    <a:pt x="72" y="228"/>
                  </a:moveTo>
                  <a:cubicBezTo>
                    <a:pt x="882" y="228"/>
                    <a:pt x="882" y="228"/>
                    <a:pt x="882" y="228"/>
                  </a:cubicBezTo>
                  <a:lnTo>
                    <a:pt x="882" y="228"/>
                  </a:lnTo>
                  <a:cubicBezTo>
                    <a:pt x="892" y="228"/>
                    <a:pt x="899" y="236"/>
                    <a:pt x="899" y="246"/>
                  </a:cubicBezTo>
                  <a:lnTo>
                    <a:pt x="899" y="246"/>
                  </a:lnTo>
                  <a:cubicBezTo>
                    <a:pt x="899" y="399"/>
                    <a:pt x="899" y="399"/>
                    <a:pt x="899" y="399"/>
                  </a:cubicBezTo>
                  <a:lnTo>
                    <a:pt x="899" y="399"/>
                  </a:lnTo>
                  <a:cubicBezTo>
                    <a:pt x="697" y="399"/>
                    <a:pt x="697" y="399"/>
                    <a:pt x="697" y="399"/>
                  </a:cubicBezTo>
                  <a:lnTo>
                    <a:pt x="697" y="399"/>
                  </a:lnTo>
                  <a:cubicBezTo>
                    <a:pt x="697" y="361"/>
                    <a:pt x="697" y="361"/>
                    <a:pt x="697" y="361"/>
                  </a:cubicBezTo>
                  <a:lnTo>
                    <a:pt x="697" y="361"/>
                  </a:lnTo>
                  <a:cubicBezTo>
                    <a:pt x="641" y="361"/>
                    <a:pt x="641" y="361"/>
                    <a:pt x="641" y="361"/>
                  </a:cubicBezTo>
                  <a:lnTo>
                    <a:pt x="641" y="361"/>
                  </a:lnTo>
                  <a:cubicBezTo>
                    <a:pt x="641" y="399"/>
                    <a:pt x="641" y="399"/>
                    <a:pt x="641" y="399"/>
                  </a:cubicBezTo>
                  <a:lnTo>
                    <a:pt x="641" y="399"/>
                  </a:lnTo>
                  <a:cubicBezTo>
                    <a:pt x="313" y="399"/>
                    <a:pt x="313" y="399"/>
                    <a:pt x="313" y="399"/>
                  </a:cubicBezTo>
                  <a:lnTo>
                    <a:pt x="313" y="399"/>
                  </a:lnTo>
                  <a:cubicBezTo>
                    <a:pt x="313" y="359"/>
                    <a:pt x="313" y="359"/>
                    <a:pt x="313" y="359"/>
                  </a:cubicBezTo>
                  <a:lnTo>
                    <a:pt x="313" y="359"/>
                  </a:lnTo>
                  <a:cubicBezTo>
                    <a:pt x="257" y="359"/>
                    <a:pt x="257" y="359"/>
                    <a:pt x="257" y="359"/>
                  </a:cubicBezTo>
                  <a:lnTo>
                    <a:pt x="257" y="359"/>
                  </a:lnTo>
                  <a:cubicBezTo>
                    <a:pt x="257" y="399"/>
                    <a:pt x="257" y="399"/>
                    <a:pt x="257" y="399"/>
                  </a:cubicBezTo>
                  <a:lnTo>
                    <a:pt x="257" y="399"/>
                  </a:lnTo>
                  <a:cubicBezTo>
                    <a:pt x="55" y="399"/>
                    <a:pt x="55" y="399"/>
                    <a:pt x="55" y="399"/>
                  </a:cubicBezTo>
                  <a:lnTo>
                    <a:pt x="55" y="399"/>
                  </a:lnTo>
                  <a:cubicBezTo>
                    <a:pt x="55" y="246"/>
                    <a:pt x="55" y="246"/>
                    <a:pt x="55" y="246"/>
                  </a:cubicBezTo>
                  <a:lnTo>
                    <a:pt x="55" y="246"/>
                  </a:lnTo>
                  <a:cubicBezTo>
                    <a:pt x="55" y="236"/>
                    <a:pt x="62" y="228"/>
                    <a:pt x="72" y="228"/>
                  </a:cubicBezTo>
                  <a:moveTo>
                    <a:pt x="882" y="803"/>
                  </a:moveTo>
                  <a:cubicBezTo>
                    <a:pt x="72" y="803"/>
                    <a:pt x="72" y="803"/>
                    <a:pt x="72" y="803"/>
                  </a:cubicBezTo>
                  <a:lnTo>
                    <a:pt x="72" y="803"/>
                  </a:lnTo>
                  <a:cubicBezTo>
                    <a:pt x="62" y="803"/>
                    <a:pt x="55" y="795"/>
                    <a:pt x="55" y="785"/>
                  </a:cubicBezTo>
                  <a:lnTo>
                    <a:pt x="55" y="785"/>
                  </a:lnTo>
                  <a:cubicBezTo>
                    <a:pt x="55" y="457"/>
                    <a:pt x="55" y="457"/>
                    <a:pt x="55" y="457"/>
                  </a:cubicBezTo>
                  <a:lnTo>
                    <a:pt x="55" y="457"/>
                  </a:lnTo>
                  <a:cubicBezTo>
                    <a:pt x="257" y="457"/>
                    <a:pt x="257" y="457"/>
                    <a:pt x="257" y="457"/>
                  </a:cubicBezTo>
                  <a:lnTo>
                    <a:pt x="257" y="457"/>
                  </a:lnTo>
                  <a:cubicBezTo>
                    <a:pt x="257" y="497"/>
                    <a:pt x="257" y="497"/>
                    <a:pt x="257" y="497"/>
                  </a:cubicBezTo>
                  <a:lnTo>
                    <a:pt x="257" y="497"/>
                  </a:lnTo>
                  <a:cubicBezTo>
                    <a:pt x="313" y="497"/>
                    <a:pt x="313" y="497"/>
                    <a:pt x="313" y="497"/>
                  </a:cubicBezTo>
                  <a:lnTo>
                    <a:pt x="313" y="497"/>
                  </a:lnTo>
                  <a:cubicBezTo>
                    <a:pt x="313" y="457"/>
                    <a:pt x="313" y="457"/>
                    <a:pt x="313" y="457"/>
                  </a:cubicBezTo>
                  <a:lnTo>
                    <a:pt x="313" y="457"/>
                  </a:lnTo>
                  <a:cubicBezTo>
                    <a:pt x="641" y="457"/>
                    <a:pt x="641" y="457"/>
                    <a:pt x="641" y="457"/>
                  </a:cubicBezTo>
                  <a:lnTo>
                    <a:pt x="641" y="457"/>
                  </a:lnTo>
                  <a:cubicBezTo>
                    <a:pt x="641" y="499"/>
                    <a:pt x="641" y="499"/>
                    <a:pt x="641" y="499"/>
                  </a:cubicBezTo>
                  <a:lnTo>
                    <a:pt x="641" y="499"/>
                  </a:lnTo>
                  <a:cubicBezTo>
                    <a:pt x="697" y="499"/>
                    <a:pt x="697" y="499"/>
                    <a:pt x="697" y="499"/>
                  </a:cubicBezTo>
                  <a:lnTo>
                    <a:pt x="697" y="499"/>
                  </a:lnTo>
                  <a:cubicBezTo>
                    <a:pt x="697" y="457"/>
                    <a:pt x="697" y="457"/>
                    <a:pt x="697" y="457"/>
                  </a:cubicBezTo>
                  <a:lnTo>
                    <a:pt x="697" y="457"/>
                  </a:lnTo>
                  <a:cubicBezTo>
                    <a:pt x="899" y="457"/>
                    <a:pt x="899" y="457"/>
                    <a:pt x="899" y="457"/>
                  </a:cubicBezTo>
                  <a:lnTo>
                    <a:pt x="899" y="457"/>
                  </a:lnTo>
                  <a:cubicBezTo>
                    <a:pt x="899" y="785"/>
                    <a:pt x="899" y="785"/>
                    <a:pt x="899" y="785"/>
                  </a:cubicBezTo>
                  <a:lnTo>
                    <a:pt x="899" y="785"/>
                  </a:lnTo>
                  <a:cubicBezTo>
                    <a:pt x="899" y="795"/>
                    <a:pt x="892" y="803"/>
                    <a:pt x="882" y="80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921227" y="2201509"/>
            <a:ext cx="4945441" cy="1295399"/>
            <a:chExt cx="4945441" cy="1295399"/>
          </a:xfrm>
        </p:grpSpPr>
        <p:grpSp>
          <p:nvGrpSpPr>
            <p:cNvPr id="38" name="group 38"/>
            <p:cNvGrpSpPr/>
            <p:nvPr/>
          </p:nvGrpSpPr>
          <p:grpSpPr>
            <a:xfrm rot="21600000">
              <a:off x="0" y="0"/>
              <a:ext cx="4945441" cy="1295399"/>
              <a:chExt cx="4945441" cy="1295399"/>
            </a:xfrm>
          </p:grpSpPr>
          <p:sp>
            <p:nvSpPr>
              <p:cNvPr id="178" name="path"/>
              <p:cNvSpPr/>
              <p:nvPr/>
            </p:nvSpPr>
            <p:spPr>
              <a:xfrm>
                <a:off x="0" y="0"/>
                <a:ext cx="3650041" cy="1295399"/>
              </a:xfrm>
              <a:custGeom>
                <a:rect l="0" t="0" r="0" b="0"/>
                <a:pathLst>
                  <a:path w="5748" h="2039">
                    <a:moveTo>
                      <a:pt x="0" y="0"/>
                    </a:moveTo>
                    <a:lnTo>
                      <a:pt x="5748" y="0"/>
                    </a:lnTo>
                    <a:lnTo>
                      <a:pt x="5748" y="2039"/>
                    </a:lnTo>
                    <a:lnTo>
                      <a:pt x="0" y="20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9" name="path"/>
              <p:cNvSpPr/>
              <p:nvPr/>
            </p:nvSpPr>
            <p:spPr>
              <a:xfrm>
                <a:off x="3650041" y="0"/>
                <a:ext cx="1295400" cy="1295399"/>
              </a:xfrm>
              <a:custGeom>
                <a:rect l="0" t="0" r="0" b="0"/>
                <a:pathLst>
                  <a:path w="2040" h="2039">
                    <a:moveTo>
                      <a:pt x="0" y="0"/>
                    </a:moveTo>
                    <a:lnTo>
                      <a:pt x="2040" y="0"/>
                    </a:lnTo>
                    <a:lnTo>
                      <a:pt x="2040" y="2039"/>
                    </a:lnTo>
                    <a:lnTo>
                      <a:pt x="0" y="20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0" name="textbox 180"/>
            <p:cNvSpPr/>
            <p:nvPr/>
          </p:nvSpPr>
          <p:spPr>
            <a:xfrm>
              <a:off x="106716" y="101798"/>
              <a:ext cx="3451859" cy="10045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809"/>
                </a:lnSpc>
              </a:pPr>
              <a:endParaRPr lang="Arial" altLang="Arial" sz="100"/>
            </a:p>
            <a:p>
              <a:pPr marL="13509" algn="l" rtl="0" eaLnBrk="0">
                <a:lnSpc>
                  <a:spcPct val="92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关灯、拔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电器</a:t>
              </a:r>
              <a:endParaRPr lang="Microsoft YaHei" altLang="Microsoft YaHei" sz="2000"/>
            </a:p>
            <a:p>
              <a:pPr marL="12700" indent="2857" algn="l" rtl="0" eaLnBrk="0">
                <a:lnSpc>
                  <a:spcPct val="151000"/>
                </a:lnSpc>
                <a:spcBef>
                  <a:spcPts val="66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离开房间时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随手关灯，不使用的电器设备 </a:t>
              </a:r>
              <a:r>
                <a:rPr sz="15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及时拔掉充电器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81" name="picture 18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80972" y="401990"/>
              <a:ext cx="634227" cy="494386"/>
            </a:xfrm>
            <a:prstGeom prst="rect">
              <a:avLst/>
            </a:prstGeom>
          </p:spPr>
        </p:pic>
      </p:grpSp>
      <p:grpSp>
        <p:nvGrpSpPr>
          <p:cNvPr id="40" name="group 40"/>
          <p:cNvGrpSpPr/>
          <p:nvPr/>
        </p:nvGrpSpPr>
        <p:grpSpPr>
          <a:xfrm rot="21600000">
            <a:off x="6325452" y="3917777"/>
            <a:ext cx="4945321" cy="1295400"/>
            <a:chExt cx="4945321" cy="1295400"/>
          </a:xfrm>
        </p:grpSpPr>
        <p:grpSp>
          <p:nvGrpSpPr>
            <p:cNvPr id="42" name="group 42"/>
            <p:cNvGrpSpPr/>
            <p:nvPr/>
          </p:nvGrpSpPr>
          <p:grpSpPr>
            <a:xfrm rot="21600000">
              <a:off x="0" y="0"/>
              <a:ext cx="4945321" cy="1295400"/>
              <a:chExt cx="4945321" cy="1295400"/>
            </a:xfrm>
          </p:grpSpPr>
          <p:sp>
            <p:nvSpPr>
              <p:cNvPr id="182" name="path"/>
              <p:cNvSpPr/>
              <p:nvPr/>
            </p:nvSpPr>
            <p:spPr>
              <a:xfrm>
                <a:off x="0" y="0"/>
                <a:ext cx="1295400" cy="1295400"/>
              </a:xfrm>
              <a:custGeom>
                <a:rect l="0" t="0" r="0" b="0"/>
                <a:pathLst>
                  <a:path w="2040" h="2040">
                    <a:moveTo>
                      <a:pt x="0" y="0"/>
                    </a:moveTo>
                    <a:lnTo>
                      <a:pt x="2040" y="0"/>
                    </a:lnTo>
                    <a:lnTo>
                      <a:pt x="2040" y="2040"/>
                    </a:lnTo>
                    <a:lnTo>
                      <a:pt x="0" y="20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3" name="path"/>
              <p:cNvSpPr/>
              <p:nvPr/>
            </p:nvSpPr>
            <p:spPr>
              <a:xfrm>
                <a:off x="1295278" y="0"/>
                <a:ext cx="3650042" cy="1295400"/>
              </a:xfrm>
              <a:custGeom>
                <a:rect l="0" t="0" r="0" b="0"/>
                <a:pathLst>
                  <a:path w="5748" h="2040">
                    <a:moveTo>
                      <a:pt x="0" y="0"/>
                    </a:moveTo>
                    <a:lnTo>
                      <a:pt x="5748" y="0"/>
                    </a:lnTo>
                    <a:lnTo>
                      <a:pt x="5748" y="2040"/>
                    </a:lnTo>
                    <a:lnTo>
                      <a:pt x="0" y="20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4" name="textbox 184"/>
            <p:cNvSpPr/>
            <p:nvPr/>
          </p:nvSpPr>
          <p:spPr>
            <a:xfrm>
              <a:off x="1370712" y="102056"/>
              <a:ext cx="3452495" cy="10255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787"/>
                </a:lnSpc>
              </a:pPr>
              <a:endParaRPr lang="Arial" altLang="Arial" sz="100"/>
            </a:p>
            <a:p>
              <a:pPr marL="14014" algn="l" rtl="0" eaLnBrk="0">
                <a:lnSpc>
                  <a:spcPct val="91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合理利用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阳能</a:t>
              </a:r>
              <a:endParaRPr lang="Microsoft YaHei" altLang="Microsoft YaHei" sz="2000"/>
            </a:p>
            <a:p>
              <a:pPr marL="13461" indent="-761" algn="l" rtl="0" eaLnBrk="0">
                <a:lnSpc>
                  <a:spcPct val="151000"/>
                </a:lnSpc>
                <a:spcBef>
                  <a:spcPts val="245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太阳能热水器、太阳能灯等设备，减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少对传统能源的依赖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85" name="picture 18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2847" y="349422"/>
              <a:ext cx="500968" cy="589605"/>
            </a:xfrm>
            <a:prstGeom prst="rect">
              <a:avLst/>
            </a:prstGeom>
          </p:spPr>
        </p:pic>
      </p:grpSp>
      <p:grpSp>
        <p:nvGrpSpPr>
          <p:cNvPr id="44" name="group 44"/>
          <p:cNvGrpSpPr/>
          <p:nvPr/>
        </p:nvGrpSpPr>
        <p:grpSpPr>
          <a:xfrm rot="21600000">
            <a:off x="6325452" y="2201509"/>
            <a:ext cx="4945321" cy="1295399"/>
            <a:chExt cx="4945321" cy="1295399"/>
          </a:xfrm>
        </p:grpSpPr>
        <p:grpSp>
          <p:nvGrpSpPr>
            <p:cNvPr id="46" name="group 46"/>
            <p:cNvGrpSpPr/>
            <p:nvPr/>
          </p:nvGrpSpPr>
          <p:grpSpPr>
            <a:xfrm rot="21600000">
              <a:off x="0" y="0"/>
              <a:ext cx="4945321" cy="1295399"/>
              <a:chExt cx="4945321" cy="1295399"/>
            </a:xfrm>
          </p:grpSpPr>
          <p:sp>
            <p:nvSpPr>
              <p:cNvPr id="186" name="path"/>
              <p:cNvSpPr/>
              <p:nvPr/>
            </p:nvSpPr>
            <p:spPr>
              <a:xfrm>
                <a:off x="0" y="0"/>
                <a:ext cx="1295400" cy="1295399"/>
              </a:xfrm>
              <a:custGeom>
                <a:rect l="0" t="0" r="0" b="0"/>
                <a:pathLst>
                  <a:path w="2040" h="2039">
                    <a:moveTo>
                      <a:pt x="0" y="0"/>
                    </a:moveTo>
                    <a:lnTo>
                      <a:pt x="2040" y="0"/>
                    </a:lnTo>
                    <a:lnTo>
                      <a:pt x="2040" y="2039"/>
                    </a:lnTo>
                    <a:lnTo>
                      <a:pt x="0" y="20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7" name="path"/>
              <p:cNvSpPr/>
              <p:nvPr/>
            </p:nvSpPr>
            <p:spPr>
              <a:xfrm>
                <a:off x="1295278" y="0"/>
                <a:ext cx="3650042" cy="1295399"/>
              </a:xfrm>
              <a:custGeom>
                <a:rect l="0" t="0" r="0" b="0"/>
                <a:pathLst>
                  <a:path w="5748" h="2039">
                    <a:moveTo>
                      <a:pt x="0" y="0"/>
                    </a:moveTo>
                    <a:lnTo>
                      <a:pt x="5748" y="0"/>
                    </a:lnTo>
                    <a:lnTo>
                      <a:pt x="5748" y="2039"/>
                    </a:lnTo>
                    <a:lnTo>
                      <a:pt x="0" y="20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8" name="textbox 188"/>
            <p:cNvSpPr/>
            <p:nvPr/>
          </p:nvSpPr>
          <p:spPr>
            <a:xfrm>
              <a:off x="1424822" y="102312"/>
              <a:ext cx="3415665" cy="10039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476"/>
                </a:lnSpc>
              </a:pPr>
              <a:endParaRPr lang="Arial" altLang="Arial" sz="100"/>
            </a:p>
            <a:p>
              <a:pPr marL="14005" algn="l" rtl="0" eaLnBrk="0">
                <a:lnSpc>
                  <a:spcPct val="91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控制电器使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A5B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  <a:endParaRPr lang="Microsoft YaHei" altLang="Microsoft YaHei" sz="2000"/>
            </a:p>
            <a:p>
              <a:pPr marL="12890" indent="-190" algn="l" rtl="0" eaLnBrk="0">
                <a:lnSpc>
                  <a:spcPct val="151000"/>
                </a:lnSpc>
                <a:spcBef>
                  <a:spcPts val="76"/>
                </a:spcBef>
              </a:pPr>
              <a:r>
                <a:rPr sz="15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尽量减少电视、电脑等电器的使用时间</a:t>
              </a:r>
              <a:r>
                <a:rPr sz="15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避免长时间待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89" name="path"/>
            <p:cNvSpPr/>
            <p:nvPr/>
          </p:nvSpPr>
          <p:spPr>
            <a:xfrm>
              <a:off x="284014" y="407228"/>
              <a:ext cx="727374" cy="547787"/>
            </a:xfrm>
            <a:custGeom>
              <a:rect l="0" t="0" r="0" b="0"/>
              <a:pathLst>
                <a:path w="1145" h="862">
                  <a:moveTo>
                    <a:pt x="405" y="496"/>
                  </a:moveTo>
                  <a:lnTo>
                    <a:pt x="453" y="544"/>
                  </a:lnTo>
                  <a:lnTo>
                    <a:pt x="540" y="460"/>
                  </a:lnTo>
                  <a:lnTo>
                    <a:pt x="537" y="686"/>
                  </a:lnTo>
                  <a:lnTo>
                    <a:pt x="605" y="686"/>
                  </a:lnTo>
                  <a:lnTo>
                    <a:pt x="605" y="460"/>
                  </a:lnTo>
                  <a:lnTo>
                    <a:pt x="690" y="544"/>
                  </a:lnTo>
                  <a:lnTo>
                    <a:pt x="738" y="496"/>
                  </a:lnTo>
                  <a:lnTo>
                    <a:pt x="571" y="331"/>
                  </a:lnTo>
                  <a:lnTo>
                    <a:pt x="405" y="496"/>
                  </a:lnTo>
                  <a:close/>
                </a:path>
                <a:path w="1145" h="862">
                  <a:moveTo>
                    <a:pt x="1061" y="368"/>
                  </a:moveTo>
                  <a:cubicBezTo>
                    <a:pt x="1013" y="322"/>
                    <a:pt x="953" y="293"/>
                    <a:pt x="887" y="285"/>
                  </a:cubicBezTo>
                  <a:lnTo>
                    <a:pt x="887" y="285"/>
                  </a:lnTo>
                  <a:cubicBezTo>
                    <a:pt x="880" y="213"/>
                    <a:pt x="849" y="145"/>
                    <a:pt x="797" y="93"/>
                  </a:cubicBezTo>
                  <a:lnTo>
                    <a:pt x="797" y="93"/>
                  </a:lnTo>
                  <a:cubicBezTo>
                    <a:pt x="737" y="33"/>
                    <a:pt x="657" y="0"/>
                    <a:pt x="573" y="0"/>
                  </a:cubicBezTo>
                  <a:lnTo>
                    <a:pt x="573" y="0"/>
                  </a:lnTo>
                  <a:cubicBezTo>
                    <a:pt x="487" y="0"/>
                    <a:pt x="409" y="33"/>
                    <a:pt x="349" y="93"/>
                  </a:cubicBezTo>
                  <a:lnTo>
                    <a:pt x="349" y="93"/>
                  </a:lnTo>
                  <a:cubicBezTo>
                    <a:pt x="295" y="145"/>
                    <a:pt x="265" y="213"/>
                    <a:pt x="257" y="285"/>
                  </a:cubicBezTo>
                  <a:lnTo>
                    <a:pt x="257" y="285"/>
                  </a:lnTo>
                  <a:cubicBezTo>
                    <a:pt x="191" y="293"/>
                    <a:pt x="131" y="322"/>
                    <a:pt x="84" y="368"/>
                  </a:cubicBezTo>
                  <a:lnTo>
                    <a:pt x="84" y="368"/>
                  </a:lnTo>
                  <a:cubicBezTo>
                    <a:pt x="30" y="423"/>
                    <a:pt x="0" y="495"/>
                    <a:pt x="0" y="574"/>
                  </a:cubicBezTo>
                  <a:lnTo>
                    <a:pt x="0" y="574"/>
                  </a:lnTo>
                  <a:cubicBezTo>
                    <a:pt x="0" y="650"/>
                    <a:pt x="30" y="722"/>
                    <a:pt x="84" y="778"/>
                  </a:cubicBezTo>
                  <a:lnTo>
                    <a:pt x="84" y="778"/>
                  </a:lnTo>
                  <a:cubicBezTo>
                    <a:pt x="139" y="831"/>
                    <a:pt x="211" y="862"/>
                    <a:pt x="289" y="862"/>
                  </a:cubicBezTo>
                  <a:lnTo>
                    <a:pt x="289" y="862"/>
                  </a:lnTo>
                  <a:cubicBezTo>
                    <a:pt x="857" y="862"/>
                    <a:pt x="857" y="862"/>
                    <a:pt x="857" y="862"/>
                  </a:cubicBezTo>
                  <a:lnTo>
                    <a:pt x="857" y="862"/>
                  </a:lnTo>
                  <a:cubicBezTo>
                    <a:pt x="933" y="862"/>
                    <a:pt x="1007" y="831"/>
                    <a:pt x="1061" y="778"/>
                  </a:cubicBezTo>
                  <a:lnTo>
                    <a:pt x="1061" y="778"/>
                  </a:lnTo>
                  <a:cubicBezTo>
                    <a:pt x="1116" y="722"/>
                    <a:pt x="1145" y="650"/>
                    <a:pt x="1145" y="574"/>
                  </a:cubicBezTo>
                  <a:lnTo>
                    <a:pt x="1145" y="574"/>
                  </a:lnTo>
                  <a:cubicBezTo>
                    <a:pt x="1145" y="495"/>
                    <a:pt x="1116" y="423"/>
                    <a:pt x="1061" y="368"/>
                  </a:cubicBezTo>
                  <a:moveTo>
                    <a:pt x="857" y="795"/>
                  </a:moveTo>
                  <a:cubicBezTo>
                    <a:pt x="289" y="795"/>
                    <a:pt x="289" y="795"/>
                    <a:pt x="289" y="795"/>
                  </a:cubicBezTo>
                  <a:lnTo>
                    <a:pt x="289" y="795"/>
                  </a:lnTo>
                  <a:cubicBezTo>
                    <a:pt x="167" y="795"/>
                    <a:pt x="67" y="695"/>
                    <a:pt x="67" y="574"/>
                  </a:cubicBezTo>
                  <a:lnTo>
                    <a:pt x="67" y="574"/>
                  </a:lnTo>
                  <a:cubicBezTo>
                    <a:pt x="67" y="451"/>
                    <a:pt x="167" y="351"/>
                    <a:pt x="288" y="351"/>
                  </a:cubicBezTo>
                  <a:lnTo>
                    <a:pt x="288" y="351"/>
                  </a:lnTo>
                  <a:cubicBezTo>
                    <a:pt x="323" y="351"/>
                    <a:pt x="323" y="351"/>
                    <a:pt x="323" y="351"/>
                  </a:cubicBezTo>
                  <a:lnTo>
                    <a:pt x="323" y="351"/>
                  </a:lnTo>
                  <a:cubicBezTo>
                    <a:pt x="323" y="317"/>
                    <a:pt x="323" y="317"/>
                    <a:pt x="323" y="317"/>
                  </a:cubicBezTo>
                  <a:lnTo>
                    <a:pt x="323" y="317"/>
                  </a:lnTo>
                  <a:cubicBezTo>
                    <a:pt x="323" y="317"/>
                    <a:pt x="323" y="317"/>
                    <a:pt x="323" y="317"/>
                  </a:cubicBezTo>
                  <a:lnTo>
                    <a:pt x="323" y="317"/>
                  </a:lnTo>
                  <a:cubicBezTo>
                    <a:pt x="323" y="179"/>
                    <a:pt x="435" y="67"/>
                    <a:pt x="573" y="67"/>
                  </a:cubicBezTo>
                  <a:lnTo>
                    <a:pt x="573" y="67"/>
                  </a:lnTo>
                  <a:cubicBezTo>
                    <a:pt x="709" y="67"/>
                    <a:pt x="821" y="179"/>
                    <a:pt x="821" y="316"/>
                  </a:cubicBezTo>
                  <a:lnTo>
                    <a:pt x="821" y="316"/>
                  </a:lnTo>
                  <a:cubicBezTo>
                    <a:pt x="821" y="317"/>
                    <a:pt x="821" y="317"/>
                    <a:pt x="821" y="317"/>
                  </a:cubicBezTo>
                  <a:lnTo>
                    <a:pt x="821" y="317"/>
                  </a:lnTo>
                  <a:cubicBezTo>
                    <a:pt x="821" y="351"/>
                    <a:pt x="821" y="351"/>
                    <a:pt x="821" y="351"/>
                  </a:cubicBezTo>
                  <a:lnTo>
                    <a:pt x="821" y="351"/>
                  </a:lnTo>
                  <a:cubicBezTo>
                    <a:pt x="855" y="351"/>
                    <a:pt x="855" y="351"/>
                    <a:pt x="855" y="351"/>
                  </a:cubicBezTo>
                  <a:lnTo>
                    <a:pt x="855" y="351"/>
                  </a:lnTo>
                  <a:cubicBezTo>
                    <a:pt x="857" y="351"/>
                    <a:pt x="857" y="351"/>
                    <a:pt x="857" y="351"/>
                  </a:cubicBezTo>
                  <a:lnTo>
                    <a:pt x="857" y="351"/>
                  </a:lnTo>
                  <a:cubicBezTo>
                    <a:pt x="979" y="351"/>
                    <a:pt x="1079" y="451"/>
                    <a:pt x="1079" y="574"/>
                  </a:cubicBezTo>
                  <a:lnTo>
                    <a:pt x="1079" y="574"/>
                  </a:lnTo>
                  <a:cubicBezTo>
                    <a:pt x="1079" y="695"/>
                    <a:pt x="979" y="795"/>
                    <a:pt x="857" y="795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0" name="textbox 190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家庭节电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小妙招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1870020" y="3065872"/>
            <a:ext cx="5558154" cy="782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229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800" spc="50" baseline="-13613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r>
              <a:rPr sz="57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5800" spc="50" baseline="9878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电力设施</a:t>
            </a:r>
            <a:r>
              <a:rPr sz="5800" spc="30" baseline="9878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r>
              <a:rPr sz="5800" spc="0" baseline="9878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endParaRPr lang="Microsoft YaHei" altLang="Microsoft YaHei" sz="3769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https://d.book118.com/137130066022006053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2024-09-26T21:49:00.490</cp:lastPrinted>
  <dcterms:created xsi:type="dcterms:W3CDTF">2024-09-26T13:49:00Z</dcterms:created>
  <dcterms:modified xsi:type="dcterms:W3CDTF">2024-09-26T13:49:01Z</dcterms:modified>
</cp:coreProperties>
</file>