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87E464A-51C1-4E33-A536-C9801C9CBC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730BE5-A6C7-4A40-8501-0AB1384AD1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ACBB46D-4CEE-44AA-9AB9-97A0BB2CC2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069C9AE-0CEF-48BE-A811-6D7CCDE241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B10601B-1936-4FCE-92DC-4D191860529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AA9309B-29B3-40D2-9B20-4A4AFE0A53F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B3D7B13-65ED-4F54-A66E-B204A0A996A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071CE2-552B-490C-A071-B0C5758612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9328BC-3531-49FE-950D-02E11D3389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09A5B6-5430-41B6-889F-CCF8E516DD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2C207F-D5D6-47C6-AB07-378E49B52E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7130166100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学习动物的不同捕食者防御机制和恐吓行为</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汇报人：XX</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动物捕食者防御机制概述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动物恐吓行为概述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不同类型动物的捕食者防御机制和恐吓行为</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动物捕食者防御机制和恐吓行为的生态学意义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动物捕食者防御机制和恐吓行为的研究方法和技术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46" r="34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深入了解动物捕食者防御机制和恐吓行为的多样性、进化意义及其生态作用。</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动物捕食者防御机制和恐吓行为是动物生存策略的重要组成部分，对于动物的生存和繁衍具有重要意义。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研究背景</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研究目的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8450" b="2845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536" b="53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382" r="382"/>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动物捕食者防御机制和恐吓行为的重要性</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适应环境</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动物通过发展捕食者防御机制和恐吓行为来适应复杂多变的环境，提高生存机会。</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进化优势</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有效的捕食者防御机制和恐吓行为可以使动物在捕食者面前获得更大的生存机会，进而在进化过程中获得优势。</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生态平衡</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捕食者和被捕食者之间的相互作用是生态系统中的重要组成部分，捕食者防御机制和恐吓行为有助于维持生态平衡。</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动物捕食者防御机制概述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速度优势</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许多动物利用速度优势来逃避捕食者，例如羚羊、猎豹等。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隐蔽能力</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一些动物具有出色的隐蔽能力，能够融入周围环境，如变色龙、叶海龙等。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地下避难所</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一些动物会挖掘地下洞穴或隧道作为避难所，如土拨鼠、鼹鼠等。</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逃避和隐藏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7292" r="172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发光和反光</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一些动物能够发光或反光来迷惑捕食者，如深海中的鮟鱇鱼、萤火虫等。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保护色</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动物体表的颜色和图案有助于它们在环境中伪装自己，如斑马、北极熊等。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拟态</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某些动物模仿其他有毒或危险的动物形态和颜色，以误导捕食者，如蝴蝶模仿有毒的昆虫。</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伪装和拟态</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动物通过发出声音、释放化学物质等方式向同伴发出警报，提醒群体注意危险。</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群体警报</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0958" r="2095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群体防御行为</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8625" r="18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社会结构</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1875" r="21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一些动物会采取集体行动来防御捕食者，如蜜蜂的蜂群、狼群的围攻等。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某些动物具有复杂的社会结构，通过协作和分工来提高防御效率，如蚂蚁、蜜蜂等昆虫社会。</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群体防御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动物恐吓行为概述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某些动物能够通过膨胀身体部位，使自己看起来更大、更威猛，从而威慑捕食者。</a:t>
            </a:r>
          </a:p>
        </p:txBody>
      </p:sp>
      <p:pic>
        <p:nvPicPr>
          <p:cNvPr id="4" name="Picture 4"/>
          <p:cNvPicPr>
            <a:picLocks noChangeAspect="1"/>
          </p:cNvPicPr>
          <p:nvPr/>
        </p:nvPicPr>
        <p:blipFill>
          <a:blip r:embed="rId2"/>
          <a:srcRect l="16708" r="16708"/>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0208" r="10208"/>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t="8625" b="8625"/>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体型膨胀</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一些动物在面临威胁时，会露出尖锐的牙齿和爪子，以展示其攻击能力。</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露出尖牙和利爪</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某些动物具有醒目的颜色或斑纹，这些特征在面临威胁时会更加明显，用以警告捕食者。</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鲜艳的颜色或斑纹</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威胁展示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61" r="15161"/>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猛冲和撞击</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一些动物会采取猛冲和撞击的方式来驱赶捕食者，这种攻击行为往往能够迅速将捕食者击退。</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喷射毒液或恶臭液体</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某些动物能够喷射毒液或恶臭液体，使捕食者感到不适或受伤，从而逃脱捕食。</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群体攻击</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一些动物会采取群体攻击的方式来对抗捕食者，通过协同作战提高防御效果。</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攻击行为</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发出响亮的叫声</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某些动物在面临威胁时会发出响亮的叫声，用以警告同伴或威慑捕食者。</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振动身体部位</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一些动物能够通过振动身体部位来发出警告信号，这种信号往往能够在短时间内传递较远的距离。</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释放特殊气味</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某些动物能够释放特殊的气味来标记领地或发出警告信号，这种气味能够让其他动物感知到危险的存在。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发出警告信号</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04</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不同类型动物的捕食者防御机制和恐吓行为</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https://d.book118.com/137130166100006045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2024-09-20T06:07:53.879</cp:lastPrinted>
  <dcterms:created xsi:type="dcterms:W3CDTF">2024-09-19T22:07:53Z</dcterms:created>
  <dcterms:modified xsi:type="dcterms:W3CDTF">2024-09-19T22:07:56Z</dcterms:modified>
</cp:coreProperties>
</file>