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E2FB9-BC2B-4E80-AC58-03E4E2ACA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0249E-0C21-463C-A9D4-56F81A11E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B80BF-9394-4910-A0E1-891C389D6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B52C2-AD02-49C2-A797-135C4B10C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F27FC3-C73A-46BE-99A1-D39AFDD87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DAA435-6345-4584-84AA-D8840CFB0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038A2D-B4F4-493C-8A7F-B8A8FC288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7E05AC-5819-4DC9-A148-918625E0E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C5839B-96B9-4BA2-88F3-DD4CC28FD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57CC2A-09BA-4641-AD3B-8788EFD4C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79516-946C-4CA3-B91B-5F820429A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3203004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14381" y="5504363"/>
            <a:ext cx="29241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企业知识产权岗位工作总结报告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企业知识产权概述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企业知识产权岗位工作内容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企业知识产权岗位工作成果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企业知识产权岗位工作挑战与解决方案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企业知识产权岗位工作展望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企业知识产权概述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知识产权是指人们对其智力成果所享有的法律权利，包括专利、商标、著作权等。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知识产权是企业核心竞争力的重要组成部分，是保护企业创新成果和市场地位的重要保障。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知识产权的重要性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知识产权的定义与重要性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专利权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商标权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著作权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其他知识产权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企业知识产权的范围与类型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包括发明、实用新型和外观设计专利。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包括商标、商号、地理标志等。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包括文学、艺术和科学作品的著作权。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如商业秘密、集成电路布图设计等。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256" r="2225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知识产权保护有助于企业维护其技术创新和市场优势，防止侵权行为对企业造成损失。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保护企业技术创新和市场优势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通过商标、专利等知识产权的保护，有助于提升企业品牌形象和价值，增强消费者对企业的信任和忠诚度。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提升企业品牌形象和价值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知识产权作为企业无形资产的重要组成部分，其价值可随着企业的发展和市场环境的变化而增加。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增加企业无形资产价值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知识产权保护有助于企业保持创新活力，提高市场竞争力，从而实现可持续发展。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企业知识产权保护的意义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企业知识产权岗位工作内容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为企业申请国内外商标注册，确保品牌形象得到法律保护。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商标注册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协助研发团队进行专利申请，确保技术创新获得专利权。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专利申请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为企业登记软件著作权、文学作品著作权等，保护企业创意资产。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著作权登记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为企业申请集成电路布图设计保护，保护企业技术秘密。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集成电路布图设计保护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知识产权申请与注册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037" r="1203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039" r="1803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及时缴纳知识产权年费，确保知识产权有效存续。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知识产权年费缴纳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定期监控市场上的侵权行为，及时采取维权措施。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知识产权监控与维权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审查企业内外部合同中涉及知识产权的条款，防范法律风险。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知识产权合同管理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建立完善的知识产权档案管理制度，确保档案完整、安全。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知识产权档案管理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知识产权维护与管理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85" r="1608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142" r="141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688" r="1168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090" r="160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知识产权侵权处理与诉讼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对涉嫌侵权行为进行调查取证，收集相关证据。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与侵权方进行谈判和调解，寻求快速解决侵权问题的途径。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针对不同侵权情况制定诉讼策略，为企业争取最大利益。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代表企业参与知识产权侵权诉讼，维护企业合法权益。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侵权调查与取证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维权谈判与调解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诉讼策略制定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参与诉讼程序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定期为企业员工进行知识产权培训，提高员工的知识产权保护意识。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通过各种渠道宣传企业的知识产权成果，提升企业品牌形象和市场竞争力。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知识产权培训与宣传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外部宣传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内部培训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企业知识产权岗位工作成果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总结词：显著增长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详细描述：在过去的一年中，企业知识产权岗位成功申请并注册了多项专利和商标，数量相比往年有显著增长。这些成果反映了企业在技术创新和品牌保护方面的积极投入。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知识产权申请与注册数量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https://d.book118.com/137132030043006030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2024-09-01T20:35:42.882</cp:lastPrinted>
  <dcterms:created xsi:type="dcterms:W3CDTF">2024-09-01T12:35:42Z</dcterms:created>
  <dcterms:modified xsi:type="dcterms:W3CDTF">2024-09-01T12:35:45Z</dcterms:modified>
</cp:coreProperties>
</file>