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37BE18-5069-4281-B8A5-038019BCC3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FA3D50-967F-43A8-8FBD-26238BB3E8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6C79D5-F1F3-494E-B0D6-FD9E309BC2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00AA06-3E37-40CA-A814-03E112B117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B4E162-B971-4FD5-8598-FF76022CD7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21249E-8FED-4852-AA94-BDD14AD71C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5234F7-D813-4A81-A4B0-0D0DFF84A4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4FB89C-DDE5-4828-9F43-7C1C86B1DE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0CEC13-FE18-42B9-B1B8-3003360E80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D43F02-798F-4B57-9233-5FF69C4CB1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55294F-66AD-49C9-A275-5764AEF1B9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713206502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solidFill>
                <a:latin typeface="Arial"/>
                <a:ea typeface="Arial"/>
                <a:cs typeface="Arial"/>
              </a:rPr>
              <a:t>中药专业职业生涯规划</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schemeClr>
                </a:solidFill>
                <a:latin typeface="Microsoft Yahei"/>
                <a:ea typeface="Microsoft Yahei"/>
                <a:cs typeface="Microsoft Yahei"/>
              </a:rPr>
              <a:t>汇报人：&lt;XXX&gt;</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schemeClr>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中药专业概述</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中药专业职业生涯规划的重要性</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中药专业职业发展前景</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中药专业人才素质要求</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中药专业职业生涯规划案例分享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中药专业概述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63" r="4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中药专业是专门研究中药药性、理论、制剂、应用等内容的学科，旨在培养具备中药学基础理论、基本知识、基本技能以及中医药思维的人才。</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中药专业注重理论与实践相结合，强调对传统中医药理论的继承与创新，培养的人才具备中医药思维和临床应用能力。</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中药专业的定义与特点</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特点</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发展历程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中药专业自成立以来，经历了从传统经验积累到现代科学研究的转变。随着科技的不断进步，中药专业在中药材鉴定、中药制剂、中药药理等领域取得了显著成果。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中药专业在现代社会中受到越来越多的关注和重视，中药产业不断发展壮大，对中药专业人才的需求也越来越高。同时，随着国际交流的增多，中药专业也在逐步走向世界。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69" r="2346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中药专业的发展历程与现状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1" r="2506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学习内容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中药专业主要学习中药学基本理论、中药材的鉴定与炮制、中药制剂的制备与质量控制、中药药理与毒理等方面的知识。此外，还包括临床应用、实践操作等内容。</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就业方向</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中药专业的毕业生可在中药生产、流通、使用等领域从事中药材鉴定、中药制剂制备、中药质量控制等方面的工作。同时，也可在中医药科研机构、高等医药院校从事中医药研究、教学等工作。</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中药专业的学习内容与就业方向</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中药专业职业生涯规划的重要性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明确职业目标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通过职业生涯规划，中药专业学生可以明确自己的职业目标，从而有针对性地提升自己的职业能力。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提高职业竞争力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合理的职业生涯规划有助于中药专业学生在激烈的就业竞争中脱颖而出，获得更好的职业机会。</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实现职业发展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有效的职业生涯规划有助于中药专业学生实现自己的职业发展目标，提升职业发展空间。</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职业生涯规划的意义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适应市场需求</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随着中药市场的不断扩大，中药专业学生需要适应市场需求，制定符合市场需求的职业生涯规划。</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个人发展需求</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中药专业学生需要对自己的职业发展有清晰的认识和规划，以满足个人发展的需求。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行业发展趋势</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了解中药行业的发展趋势，对于中药专业学生进行职业生涯规划至关重要。</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中药专业职业生涯规划的必要性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中药专业学生需要对自己的兴趣、特长、价值观等进行全面评估，以明确自己的职业发展方向。</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solidFill>
                <a:latin typeface="Microsoft Yahei"/>
                <a:ea typeface="Microsoft Yahei"/>
                <a:cs typeface="Microsoft Yahei"/>
              </a:rPr>
              <a:t>自我评估</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定期评估职业生涯规划的执行情况，及时调整计划，以适应市场和个人发展的变化。</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评估与调整</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了解中药行业的市场需求、发展趋势和就业前景等信息，为制定职业生涯规划提供依据。</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市场调研</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根据自我评估和市场调研结果，设定明确的职业目标，包括短期目标和长期目标。</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目标设定</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制定实现职业目标的行动计划，包括学习专业知识、提升技能、参加实践活动等。</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solidFill>
                <a:latin typeface="Microsoft Yahei"/>
                <a:ea typeface="Microsoft Yahei"/>
                <a:cs typeface="Microsoft Yahei"/>
              </a:rPr>
              <a:t>行动计划</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05</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中药专业职业生涯规划的方法与步骤</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中药专业职业发展前景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https://d.book118.com/137132065026006041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2024-09-13T20:42:09.562</cp:lastPrinted>
  <dcterms:created xsi:type="dcterms:W3CDTF">2024-09-13T12:42:09Z</dcterms:created>
  <dcterms:modified xsi:type="dcterms:W3CDTF">2024-09-13T12:42:11Z</dcterms:modified>
</cp:coreProperties>
</file>