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CDFC48-FC83-4C31-85DF-33DC07D225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DDA9EE-1D40-482E-85ED-4C9DDC5129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FD50BD-C9AE-4AC5-9E74-0A9DF1F57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F4ABEC-104E-4C2A-ACFF-FEDAED66C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96389E-E9F7-4A6A-A46E-D848C95904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8476B0-8873-49E3-81BD-09E26CD60B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6DDEA1-23A3-478E-B8FB-2170D8D730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DE8B4C-1D92-41F1-82A7-E27E2704E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AC5029-1417-4A78-A41F-A2080287EF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3B288-9211-49C0-ACC2-BE6F2F79B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2C541-546E-4DCE-AB05-38920AEC3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132114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氧化铝项目可持续发展管理策略研究报告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氧化铝项目概述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可持续发展管理策略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氧化铝项目可持续发展现状分析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氧化铝项目可持续发展管理策略制定与实施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氧化铝项目可持续发展管理策略效果评估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氧化铝项目概述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氧化铝项目简介</a:t>
              </a:r>
            </a:p>
          </p:txBody>
        </p:sp>
      </p:grpSp>
      <p:sp>
        <p:nvSpPr>
          <p:cNvPr id="33" name="AutoShape 33"/>
          <p:cNvSpPr/>
          <p:nvPr/>
        </p:nvSpPr>
        <p:spPr>
          <a:xfrm>
            <a:off x="579283" y="2049017"/>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74589" y="215667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氧化铝是一种重要的工业原料，广泛应用于陶瓷、玻璃、电子等领域。</a:t>
            </a:r>
          </a:p>
        </p:txBody>
      </p:sp>
      <p:sp>
        <p:nvSpPr>
          <p:cNvPr id="36" name="AutoShape 36"/>
          <p:cNvSpPr/>
          <p:nvPr/>
        </p:nvSpPr>
        <p:spPr>
          <a:xfrm>
            <a:off x="579283" y="3218181"/>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55539" y="3325842"/>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氧化铝项目通常包括采矿、冶炼、加工等环节，具有较高的技术和资源门槛。</a:t>
            </a:r>
          </a:p>
        </p:txBody>
      </p:sp>
      <p:sp>
        <p:nvSpPr>
          <p:cNvPr id="39" name="AutoShape 39"/>
          <p:cNvSpPr/>
          <p:nvPr/>
        </p:nvSpPr>
        <p:spPr>
          <a:xfrm>
            <a:off x="575049" y="4441785"/>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42204" y="4549446"/>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氧化铝项目的可持续发展对于保障全球铝供应、推动相关产业发展和促进地区经济增长具有重要意义。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满足全球铝需求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随着全球经济的发展，铝需求量持续增长，氧化铝项目的建设有助于保障全球铝供应。</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推动相关产业发展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氧化铝项目的建设和发展能够带动相关产业的发展，如运输、电力、化工等。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促进地区经济增长</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氧化铝项目的建设和运营能够为当地创造就业机会，增加税收，促进地区经济的增长。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氧化铝项目的重要性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可持续发展管理策略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资源节约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通过优化生产工艺和设备，降低资源消耗，提高资源利用效率。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资源循环利用</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推动废弃物的减量化、资源化利用，减少对自然资源的依赖。</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外部资源整合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与供应商建立长期合作关系，确保资源的稳定供应，降低采购成本。</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资源管理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 r="1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减少污染物排放</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采取有效的环保措施，降低生产过程中产生的污染物排放。</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生态修复与保护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对受损生态环境进行修复，加强对生态敏感区域的保护。</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绿色生产技术研发</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加大环保技术研发投入，推动绿色生产技术的创新和应用。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积极与当地社区建立合作关系，促进社区的参与和共同发展。</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社区参与与合作</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确保员工的合法权益得到有效保障，提高员工的工作满意度和归属感。</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保障员工权益</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积极参与社会公益事业，履行企业的社会责任。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社会责任履行</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经济效益与可持续发展相结合</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在追求经济效益的同时，注重可持续发展目标的实现。</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财务透明与可持续发展报告</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提高企业财务透明度，定期发布可持续发展报告。</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投资绿色产业</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加大对绿色产业的投资力度，培育新的经济增长点。</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氧化铝项目可持续发展现状分析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我国铝土矿资源丰富，但品位较低，开采成本较高。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铝土矿资源</a:t>
            </a:r>
          </a:p>
        </p:txBody>
      </p:sp>
      <p:pic>
        <p:nvPicPr>
          <p:cNvPr id="5" name="Picture 5"/>
          <p:cNvPicPr>
            <a:picLocks noChangeAspect="1"/>
          </p:cNvPicPr>
          <p:nvPr/>
        </p:nvPicPr>
        <p:blipFill>
          <a:blip r:embed="rId2"/>
          <a:srcRect l="12500" r="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氧化铝生产需要大量水资源，且不同地区水资源分布不均，部分地区水资源短缺。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水资源</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氧化铝生产过程中需要消耗大量能源，包括煤炭、电力等。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能源消耗</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资源利用现状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土壤污染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废弃物堆放和处理不当会导致土壤污染和生态破坏。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大气污染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氧化铝生产过程中会产生大量的粉尘和废气，对大气环境造成污染。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水污染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生产过程中产生的废水含有多种有害物质，处理不当会对水体造成严重污染。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环境影响现状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社区关系</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项目建设和运营过程中需要与当地社区建立良好关系，保障社区居民的合法权益。</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健康影响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生产过程中产生的有害物质可能对员工和周边居民的健康造成一定影响。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就业机会</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氧化铝项目可为当地提供一定的就业机会，缓解当地就业压力。</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社会影响现状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https://d.book118.com/137132114041006034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2024-09-08T02:11:44.251</cp:lastPrinted>
  <dcterms:created xsi:type="dcterms:W3CDTF">2024-09-07T18:11:44Z</dcterms:created>
  <dcterms:modified xsi:type="dcterms:W3CDTF">2024-09-07T18:11:46Z</dcterms:modified>
</cp:coreProperties>
</file>