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E6E84-B38E-4B43-B427-992A349F0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51348-2800-44E5-BDBF-EBFAA7FA9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E1C73-3D36-4F7E-8CB6-76D76491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B1984-B494-43CD-B3F5-95764680B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3D328E-E188-4B0C-A2F5-F2BBB8B70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9A97B2-2225-46D9-86A4-A77F95054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980A06-63F1-4A6A-A231-60A60104A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1F119-EACF-4F6B-A425-02D0552B7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51939-1E29-4621-8523-D2EA9A730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AEC2F-3CC8-4B08-B312-38EAB437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F77CE-D2D3-426C-83CD-E157D98F8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304206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神经科护士业务的基本知识和技能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药物使用与观察要点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团队协作与培训提高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神经科基础知识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27" r="186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神经系统结构与功能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神经元和神经胶质细胞的结构与功能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中枢神经系统和外周神经系统的组成与功能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神经递质和受体的作用与分类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神经系统的发育和可塑性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神经系统外伤及肿瘤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脑震荡、脑挫裂伤、颅内血肿、脑膜瘤等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神经系统遗传性疾病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脊髓小脑共济失调、遗传性痉挛性截瘫等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神经系统变性疾病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阿尔茨海默病、帕金森病等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脑出血、脑梗死等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中枢神经系统感染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脑膜炎、脑炎等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常见神经系统疾病及临床表现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神经系统体格检查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神经系统影像学检查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神经系统电生理检查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神经系统实验室检查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神经科检查方法与技巧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意识、语言、运动、感觉、反射等系统检查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脑电图、肌电图等电生理检查方法的应用与解读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CT、MRI等影像学技术的应用与解读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脑脊液检查、神经免疫学检查等实验室技术的应用与解读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护理技能与操作规范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掌握神经系统检查方法，包括意识、语言、运动、感觉、反射等方面的评估。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88" r="160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密切观察患者病情变化，及时记录并报告医生，如头痛、恶心、呕吐、抽搐等症状。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根据患者病情和医生治疗计划，制定相应的护理计划，包括护理措施、频率、注意事项等。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神经科患者护理评估与记录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指导患者进行日常生活自理能力训练，如穿衣、洗漱、进食等。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生活自理能力训练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保持患者皮肤清洁干燥，预防压疮、皮肤感染等并发症。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根据患者病情和营养需求，制定合理的饮食计划，协助患者进食。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熟悉神经科常用药物的名称、剂量、用法和不良反应，遵医嘱正确给药。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协助医生进行特殊治疗，如腰椎穿刺、脑电图检查等，做好患者术前准备和术后护理。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特殊治疗配合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掌握神经科常见急症的急救技能，如脑出血、脑梗死、癫痫持续状态等，能迅速配合医生进行抢救。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特殊治疗与检查配合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药物使用与观察要点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常用药物作用机制及副作用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抗癫痫药物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通过抑制神经元异常放电来减少癫痫发作，常见副作用包括疲劳、头晕、皮疹等。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抗抑郁药物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通过调节神经递质来改善抑郁症状，常见副作用包括口干、失眠、性功能障碍等。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抗精神病药物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通过阻断多巴胺受体来减轻精神症状，常见副作用包括锥体外系反应、镇静、体重增加等。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注意药物相互作用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了解患者正在使用的其他药物，避免药物之间的相互作用导致不良反应。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严格按照医生的指示使用药物，包括药物种类、剂量、用药时间等。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定期监测药物浓度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对于需要监测药物浓度的患者，定期采集血样进行化验，以确保药物在有效范围内。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https://d.book118.com/137133042065006051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2024-09-24T13:09:44.496</cp:lastPrinted>
  <dcterms:created xsi:type="dcterms:W3CDTF">2024-09-24T05:09:44Z</dcterms:created>
  <dcterms:modified xsi:type="dcterms:W3CDTF">2024-09-24T05:09:46Z</dcterms:modified>
</cp:coreProperties>
</file>