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18D07-85B1-4FB5-B4E4-382051CD1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E0B6D6-2A2C-4AB6-9044-4BCF5E2AB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4012E0-C44A-42BC-A79D-4C5E3F5D0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01A75A-B821-44C3-A44E-D16EB6499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1970D2-C303-4785-988A-6481B079C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D282E6-F75E-469F-B3FB-3C76C6E09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CC1B9A-811C-4A2D-A941-1BD851B97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3D132C-D02A-4D75-8277-E420F8496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7E080-BF61-400F-BF56-1B4B64AACE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CB2AA-3D30-431F-9FF2-68FD9319E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AA1D20-2DFC-4C07-B56C-BE6392569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7133131036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2023-2028年汽车零配件市场发展现状调查及供需格局分析预测报告大纲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汽车零配件市场发展现状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供需格局分析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未来预测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随着全球汽车市场的持续增长，汽车零配件市场也呈现出稳步发展的态势。为了更好地了解当前市场的发展状况和未来趋势，本报告旨在全面调查2023-2028年汽车零配件市场的供需格局，并对其发展前景进行预测。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通过对汽车零配件市场的深入分析，为相关企业和投资者提供决策依据，促进市场健康发展。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报告范围与限制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由于市场环境的复杂性和不确定性，本报告的分析和预测可能存在一定的误差和局限性。此外，报告中的数据和信息主要来源于公开资料和行业协会的统计数据，可能存在数据不全或更新不及时的情况。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本报告主要关注2023-2028年全球汽车零配件市场的发展状况，包括市场供需格局、竞争态势、技术发展趋势等方面的内容。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汽车零配件市场发展现状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全球汽车零配件市场规模持续增长，预计未来几年将保持稳定增长态势。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汽车市场的不断扩大，汽车零配件市场规模也呈现出不断增长的趋势。根据市场研究报告，全球汽车零配件市场规模在未来几年内将以稳定的速度增长，主要受益于汽车保有量的增加、汽车技术的进步以及消费者对汽车维修和保养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全球汽车零配件市场规模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北美、欧洲和亚太地区是全球最大的汽车零配件市场，其中亚太地区增长最快。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美、欧洲和亚太地区是全球最大的汽车零配件市场，占据了全球市场的绝大部分份额。其中，亚太地区由于人口众多、经济快速发展和汽车保有量不断增加，成为全球增长最快的汽车零配件市场。此外，北美和欧洲市场也保持稳定增长，但增长速度相对较慢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主要区域市场分析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汽车零配件市场主要由发动机、底盘、车身和电气系统等部分组成，其中发动机和底盘占据最大市场份额。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零配件市场主要由发动机、底盘、车身和电气系统等部分组成。其中，发动机和底盘是汽车的核心部件，占据了最大的市场份额。此外，随着汽车技术的不断进步，电气系统在汽车零配件市场中的份额也不断增加。同时，车身和其他附件的市场份额也保持稳定增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汽车零配件市场结构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供需格局分析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供给现状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当前汽车零配件市场的供给情况，包括主要供应商、产品种类、产能等。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供给变化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未来几年内，预计汽车零配件市场的供给将如何变化，包括新供应商的进入、老供应商的退出、产能扩张或收缩等。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供给瓶颈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分析当前及未来可能出现的供给瓶颈，如原材料短缺、生产技术不足等。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供给分析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需求现状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当前汽车零配件市场的需求情况，包括需求量、需求结构、需求特点等。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未来几年内，预计汽车零配件市场的需求将如何变化，包括需求量的增长、需求结构的调整等。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需求驱动因素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分析影响汽车零配件市场需求的主要因素，如汽车产量、汽车保有量、消费者偏好等。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未来预测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增长动力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市场规模增长的动力主要来源于汽车保有量的增加、汽车维修市场的扩大以及新能源汽车市场的快速发展。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未来几年，汽车零配件市场竞争将更加激烈，中小型企业将面临更大的生存压力。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预计到2028年，全球汽车零配件市场规模将达到XXXX亿美元，年均复合增长率约为X%。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市场规模预测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7266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45020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160401" y="1657454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3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143269" y="1657454"/>
            <a:ext cx="3833103" cy="4230000"/>
            <a:chOff x="4143269" y="1657454"/>
            <a:chExt cx="3833103" cy="4230000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7976372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4143269" y="1657454"/>
              <a:ext cx="0" cy="4230000"/>
            </a:xfrm>
            <a:prstGeom prst="line">
              <a:avLst/>
            </a:prstGeom>
            <a:ln w="6350">
              <a:solidFill>
                <a:schemeClr val="lt1">
                  <a:lumMod val="85000"/>
                </a:schemeClr>
              </a:solidFill>
              <a:prstDash val="dash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sp>
        <p:nvSpPr>
          <p:cNvPr id="8" name="TextBox 8"/>
          <p:cNvSpPr txBox="1"/>
          <p:nvPr/>
        </p:nvSpPr>
        <p:spPr>
          <a:xfrm>
            <a:off x="4311983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39110" y="1605067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供应情况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084857" y="1603894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供需平衡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供需格局预测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86748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未来几年，全球汽车零配件供应市场将呈现多元化和专业化的发展趋势，大型企业将通过兼并收购等方式扩大市场份额，而中小型企业则将更加专注于细分市场。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459621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随着汽车保有量的增加和汽车维修市场的扩大，汽车零配件需求量将不断增长。同时，新能源汽车市场的快速发展也将为汽车零配件市场带来新的增长点。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8232494" y="2130349"/>
            <a:ext cx="3200400" cy="36518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未来几年，汽车零配件市场供需关系将保持相对平衡，但受宏观经济环境和贸易政策等因素的影响，可能会出现一定的波动。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市场趋势预测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未来几年，汽车零配件市场将不断涌现出新的技术和产品，如智能化的汽车零部件、轻量化材料等，这些新技术将推动市场不断向前发展。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随着全球环保意识的提高，绿色环保将成为汽车零配件市场发展的重要趋势。企业将更加注重环保生产，推广环保产品和技术。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未来几年，汽车零配件市场将更加注重个性化、定制化服务的发展，以满足消费者多样化的需求。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https://d.book118.com/137133131036006033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2024-09-06T13:32:47.078</cp:lastPrinted>
  <dcterms:created xsi:type="dcterms:W3CDTF">2024-09-06T05:32:47Z</dcterms:created>
  <dcterms:modified xsi:type="dcterms:W3CDTF">2024-09-06T05:32:48Z</dcterms:modified>
</cp:coreProperties>
</file>