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BC276-72AC-46FB-8DE3-30301D06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0C740-4802-4BF9-A560-8CF83CC4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5CE9F-04C0-416D-91CF-CFED6029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CF220-99D7-4418-AE23-8102582E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3AB6F-79EA-4767-B332-290BAAB2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7DC16-01FE-4D91-BE49-D1FBD6C5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2A632-4AE4-402A-9AE7-11BB4B75E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30FCF-C6D9-40A4-B005-BD7C6346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6DD66-792C-4088-A9FA-7F0A50E9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DD863-F8F2-48FB-A61D-81BE8E584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E202A-AE8A-4397-B204-CE2E6DB0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314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2023-2028年油田服务行业市场深度分析及发展策略研究报告大纲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油田服务行业的定义与分类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油田服务行业是为石油和天然气勘探、开发和生产过程提供专业服务的行业。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油田服务行业包括钻井服务、油藏工程服务、采油服务、地面工程服务等。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全球油田服务行业经历了从传统模式向一体化、专业化和数字化模式的转变。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目前，全球油田服务市场呈现稳定增长态势，技术创新和服务升级成为行业发展的主要驱动力。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全球油田服务行业的发展历程与现状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中国油田服务行业在全球市场中占据重要地位，是全球最大的油田服务需求市场之一。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中国油田服务行业具有市场规模大、发展迅速、技术创新活跃等特点，同时面临着市场竞争激烈、环保要求提高等挑战。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中国油田服务行业的地位与特点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全球油田服务市场规模在2023年约为XX亿美元，预计到2028年将增长至XX亿美元，年均复合增长率为XX%。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随着全球能源需求的持续增长，油田服务市场将保持稳定增长态势。其中，数字化油田服务和环保油田服务是市场增长的主要驱动力。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全球油田服务市场竞争激烈，主要集中在中国、美国、俄罗斯等国家。市场主要由大型跨国公司、专业油田服务公司和新兴技术公司构成。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埃克森美孚、斯伦贝谢、贝克休斯、哈里伯顿等是全球油田服务市场的领导者，他们通过技术创新、并购和战略合作等方式不断扩大市场份额。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随着全球能源需求的增长，油田服务市场对提高采收率、降低成本和环保等方面的需求日益增加。数字化油田服务和环保油田服务成为市场需求的主要趋势。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消费者对油田服务质量、安全和环保等方面的要求越来越高。同时，消费者对价格也较为敏感，因此油田服务企业需要不断提高服务质量和效率，以满足消费者的需求。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随着科技的不断发展，油田服务行业将不断涌现出新的技术和产品，如智能钻井、智能完井、智能油田管理等，这些新技术将提高油田的开采效率和经济效益。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智能化技术将广泛应用于油田服务行业，如物联网、大数据、云计算等，通过智能化技术可以提高油田的生产和管理效率，降低运营成本。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环保法规与绿色发展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各国政府对环保的要求越来越严格，油田服务企业需要遵守相关法规，采取有效措施降低对环境的影响，如减少废气、废水、废渣的排放等。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油田服务企业需要积极推进绿色发展，采用环保材料和工艺，提高资源利用效率，降低能耗和碳排放，实现可持续发展。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随着油田服务行业竞争的加剧，企业需要扩大规模和实力，提高市场占有率和竞争力。通过兼并收购等方式实现行业整合，提高产业集中度。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油田服务企业将积极寻求并购机会，扩大业务范围和市场份额，提高企业价值和盈利能力。同时并购也将带来资源共享、技术互补等优势。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行业整合与并购趋势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明确企业在油田服务行业中的定位，根据市场需求、竞争态势等因素，确定企业的目标客户群体和核心业务领域。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加强品牌宣传和推广，提高企业知名度和美誉度，树立企业形象和口碑，增强客户忠诚度和信任度。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加大研发投入，开发具有自主知识产权的高效、环保、智能化的油田服务产品，提高产品技术含量和附加值。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提升服务水平，完善服务流程，提高服务质量，增强客户满意度和忠诚度。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提升产品与服务品质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https://d.book118.com/137133143036006033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2024-09-06T13:32:49.739</cp:lastPrinted>
  <dcterms:created xsi:type="dcterms:W3CDTF">2024-09-06T05:32:49Z</dcterms:created>
  <dcterms:modified xsi:type="dcterms:W3CDTF">2024-09-06T05:32:51Z</dcterms:modified>
</cp:coreProperties>
</file>