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0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54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3360B-F80C-4796-A321-C5502FDB5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F3234-8FC4-48C2-8A97-4825F3F9A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FECA1-1329-48BE-991F-2238A7F01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3B37C-304C-4976-9247-5ADD72A55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755CBC-4A59-41A8-8586-732E65F95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8D8745-CC64-41D6-98E2-12F265DFE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B04F7E-20F4-4DEF-8D30-E4179B92D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56527-E289-4BCC-875F-659BA4D4D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70FCB-2896-423B-BC8A-5AE781CE3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18AA4-98B1-40A9-9D13-354D8FD68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7CE1D-8451-4356-B610-961422A7B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4011" r:id="rId2"/>
    <p:sldLayoutId id="2147504012" r:id="rId3"/>
    <p:sldLayoutId id="2147504013" r:id="rId4"/>
    <p:sldLayoutId id="2147504014" r:id="rId5"/>
    <p:sldLayoutId id="2147504015" r:id="rId6"/>
    <p:sldLayoutId id="2147504016" r:id="rId7"/>
    <p:sldLayoutId id="2147504017" r:id="rId8"/>
    <p:sldLayoutId id="2147504018" r:id="rId9"/>
    <p:sldLayoutId id="2147504019" r:id="rId10"/>
    <p:sldLayoutId id="214750402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29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tags" Target="../tags/tag4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33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tags" Target="../tags/tag436.xml" /><Relationship Id="rId6" Type="http://schemas.openxmlformats.org/officeDocument/2006/relationships/tags" Target="../tags/tag437.xml" /><Relationship Id="rId7" Type="http://schemas.openxmlformats.org/officeDocument/2006/relationships/tags" Target="../tags/tag438.xml" /><Relationship Id="rId8" Type="http://schemas.openxmlformats.org/officeDocument/2006/relationships/tags" Target="../tags/tag439.xml" /><Relationship Id="rId9" Type="http://schemas.openxmlformats.org/officeDocument/2006/relationships/tags" Target="../tags/tag4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2.xml" /><Relationship Id="rId11" Type="http://schemas.openxmlformats.org/officeDocument/2006/relationships/tags" Target="../tags/tag453.xml" /><Relationship Id="rId12" Type="http://schemas.openxmlformats.org/officeDocument/2006/relationships/tags" Target="../tags/tag454.xml" /><Relationship Id="rId13" Type="http://schemas.openxmlformats.org/officeDocument/2006/relationships/tags" Target="../tags/tag455.xml" /><Relationship Id="rId14" Type="http://schemas.openxmlformats.org/officeDocument/2006/relationships/tags" Target="../tags/tag456.xml" /><Relationship Id="rId15" Type="http://schemas.openxmlformats.org/officeDocument/2006/relationships/tags" Target="../tags/tag457.xml" /><Relationship Id="rId16" Type="http://schemas.openxmlformats.org/officeDocument/2006/relationships/tags" Target="../tags/tag458.xml" /><Relationship Id="rId17" Type="http://schemas.openxmlformats.org/officeDocument/2006/relationships/tags" Target="../tags/tag459.xml" /><Relationship Id="rId18" Type="http://schemas.openxmlformats.org/officeDocument/2006/relationships/tags" Target="../tags/tag460.xml" /><Relationship Id="rId19" Type="http://schemas.openxmlformats.org/officeDocument/2006/relationships/tags" Target="../tags/tag461.xml" /><Relationship Id="rId2" Type="http://schemas.openxmlformats.org/officeDocument/2006/relationships/tags" Target="../tags/tag444.xml" /><Relationship Id="rId20" Type="http://schemas.openxmlformats.org/officeDocument/2006/relationships/tags" Target="../tags/tag462.xml" /><Relationship Id="rId21" Type="http://schemas.openxmlformats.org/officeDocument/2006/relationships/tags" Target="../tags/tag463.xml" /><Relationship Id="rId3" Type="http://schemas.openxmlformats.org/officeDocument/2006/relationships/tags" Target="../tags/tag445.xml" /><Relationship Id="rId4" Type="http://schemas.openxmlformats.org/officeDocument/2006/relationships/tags" Target="../tags/tag446.xml" /><Relationship Id="rId5" Type="http://schemas.openxmlformats.org/officeDocument/2006/relationships/tags" Target="../tags/tag447.xml" /><Relationship Id="rId6" Type="http://schemas.openxmlformats.org/officeDocument/2006/relationships/tags" Target="../tags/tag448.xml" /><Relationship Id="rId7" Type="http://schemas.openxmlformats.org/officeDocument/2006/relationships/tags" Target="../tags/tag449.xml" /><Relationship Id="rId8" Type="http://schemas.openxmlformats.org/officeDocument/2006/relationships/tags" Target="../tags/tag450.xml" /><Relationship Id="rId9" Type="http://schemas.openxmlformats.org/officeDocument/2006/relationships/tags" Target="../tags/tag4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2.xml" /><Relationship Id="rId11" Type="http://schemas.openxmlformats.org/officeDocument/2006/relationships/tags" Target="../tags/tag473.xml" /><Relationship Id="rId12" Type="http://schemas.openxmlformats.org/officeDocument/2006/relationships/tags" Target="../tags/tag474.xml" /><Relationship Id="rId13" Type="http://schemas.openxmlformats.org/officeDocument/2006/relationships/tags" Target="../tags/tag475.xml" /><Relationship Id="rId14" Type="http://schemas.openxmlformats.org/officeDocument/2006/relationships/tags" Target="../tags/tag476.xml" /><Relationship Id="rId15" Type="http://schemas.openxmlformats.org/officeDocument/2006/relationships/tags" Target="../tags/tag477.xml" /><Relationship Id="rId16" Type="http://schemas.openxmlformats.org/officeDocument/2006/relationships/tags" Target="../tags/tag478.xml" /><Relationship Id="rId17" Type="http://schemas.openxmlformats.org/officeDocument/2006/relationships/tags" Target="../tags/tag479.xml" /><Relationship Id="rId18" Type="http://schemas.openxmlformats.org/officeDocument/2006/relationships/tags" Target="../tags/tag480.xml" /><Relationship Id="rId19" Type="http://schemas.openxmlformats.org/officeDocument/2006/relationships/tags" Target="../tags/tag481.xml" /><Relationship Id="rId2" Type="http://schemas.openxmlformats.org/officeDocument/2006/relationships/tags" Target="../tags/tag464.xml" /><Relationship Id="rId20" Type="http://schemas.openxmlformats.org/officeDocument/2006/relationships/tags" Target="../tags/tag482.xml" /><Relationship Id="rId21" Type="http://schemas.openxmlformats.org/officeDocument/2006/relationships/tags" Target="../tags/tag483.xml" /><Relationship Id="rId22" Type="http://schemas.openxmlformats.org/officeDocument/2006/relationships/tags" Target="../tags/tag484.xml" /><Relationship Id="rId23" Type="http://schemas.openxmlformats.org/officeDocument/2006/relationships/tags" Target="../tags/tag485.xml" /><Relationship Id="rId24" Type="http://schemas.openxmlformats.org/officeDocument/2006/relationships/tags" Target="../tags/tag486.xml" /><Relationship Id="rId25" Type="http://schemas.openxmlformats.org/officeDocument/2006/relationships/tags" Target="../tags/tag487.xml" /><Relationship Id="rId26" Type="http://schemas.openxmlformats.org/officeDocument/2006/relationships/tags" Target="../tags/tag488.xml" /><Relationship Id="rId27" Type="http://schemas.openxmlformats.org/officeDocument/2006/relationships/tags" Target="../tags/tag489.xml" /><Relationship Id="rId28" Type="http://schemas.openxmlformats.org/officeDocument/2006/relationships/tags" Target="../tags/tag490.xml" /><Relationship Id="rId29" Type="http://schemas.openxmlformats.org/officeDocument/2006/relationships/tags" Target="../tags/tag491.xml" /><Relationship Id="rId3" Type="http://schemas.openxmlformats.org/officeDocument/2006/relationships/tags" Target="../tags/tag465.xml" /><Relationship Id="rId30" Type="http://schemas.openxmlformats.org/officeDocument/2006/relationships/tags" Target="../tags/tag492.xml" /><Relationship Id="rId4" Type="http://schemas.openxmlformats.org/officeDocument/2006/relationships/tags" Target="../tags/tag466.xml" /><Relationship Id="rId5" Type="http://schemas.openxmlformats.org/officeDocument/2006/relationships/tags" Target="../tags/tag467.xml" /><Relationship Id="rId6" Type="http://schemas.openxmlformats.org/officeDocument/2006/relationships/tags" Target="../tags/tag468.xml" /><Relationship Id="rId7" Type="http://schemas.openxmlformats.org/officeDocument/2006/relationships/tags" Target="../tags/tag469.xml" /><Relationship Id="rId8" Type="http://schemas.openxmlformats.org/officeDocument/2006/relationships/tags" Target="../tags/tag470.xml" /><Relationship Id="rId9" Type="http://schemas.openxmlformats.org/officeDocument/2006/relationships/tags" Target="../tags/tag4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93.xml" /><Relationship Id="rId3" Type="http://schemas.openxmlformats.org/officeDocument/2006/relationships/tags" Target="../tags/tag494.xml" /><Relationship Id="rId4" Type="http://schemas.openxmlformats.org/officeDocument/2006/relationships/tags" Target="../tags/tag495.xml" /><Relationship Id="rId5" Type="http://schemas.openxmlformats.org/officeDocument/2006/relationships/tags" Target="../tags/tag4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5.xml" /><Relationship Id="rId11" Type="http://schemas.openxmlformats.org/officeDocument/2006/relationships/tags" Target="../tags/tag506.xml" /><Relationship Id="rId12" Type="http://schemas.openxmlformats.org/officeDocument/2006/relationships/tags" Target="../tags/tag507.xml" /><Relationship Id="rId13" Type="http://schemas.openxmlformats.org/officeDocument/2006/relationships/tags" Target="../tags/tag508.xml" /><Relationship Id="rId2" Type="http://schemas.openxmlformats.org/officeDocument/2006/relationships/tags" Target="../tags/tag497.xml" /><Relationship Id="rId3" Type="http://schemas.openxmlformats.org/officeDocument/2006/relationships/tags" Target="../tags/tag498.xml" /><Relationship Id="rId4" Type="http://schemas.openxmlformats.org/officeDocument/2006/relationships/tags" Target="../tags/tag499.xml" /><Relationship Id="rId5" Type="http://schemas.openxmlformats.org/officeDocument/2006/relationships/tags" Target="../tags/tag500.xml" /><Relationship Id="rId6" Type="http://schemas.openxmlformats.org/officeDocument/2006/relationships/tags" Target="../tags/tag501.xml" /><Relationship Id="rId7" Type="http://schemas.openxmlformats.org/officeDocument/2006/relationships/tags" Target="../tags/tag502.xml" /><Relationship Id="rId8" Type="http://schemas.openxmlformats.org/officeDocument/2006/relationships/tags" Target="../tags/tag503.xml" /><Relationship Id="rId9" Type="http://schemas.openxmlformats.org/officeDocument/2006/relationships/tags" Target="../tags/tag5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09.xml" /><Relationship Id="rId4" Type="http://schemas.openxmlformats.org/officeDocument/2006/relationships/tags" Target="../tags/tag510.xml" /><Relationship Id="rId5" Type="http://schemas.openxmlformats.org/officeDocument/2006/relationships/tags" Target="../tags/tag5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0.xml" /><Relationship Id="rId11" Type="http://schemas.openxmlformats.org/officeDocument/2006/relationships/tags" Target="../tags/tag521.xml" /><Relationship Id="rId12" Type="http://schemas.openxmlformats.org/officeDocument/2006/relationships/tags" Target="../tags/tag522.xml" /><Relationship Id="rId13" Type="http://schemas.openxmlformats.org/officeDocument/2006/relationships/tags" Target="../tags/tag523.xml" /><Relationship Id="rId2" Type="http://schemas.openxmlformats.org/officeDocument/2006/relationships/tags" Target="../tags/tag512.xml" /><Relationship Id="rId3" Type="http://schemas.openxmlformats.org/officeDocument/2006/relationships/tags" Target="../tags/tag513.xml" /><Relationship Id="rId4" Type="http://schemas.openxmlformats.org/officeDocument/2006/relationships/tags" Target="../tags/tag514.xml" /><Relationship Id="rId5" Type="http://schemas.openxmlformats.org/officeDocument/2006/relationships/tags" Target="../tags/tag515.xml" /><Relationship Id="rId6" Type="http://schemas.openxmlformats.org/officeDocument/2006/relationships/tags" Target="../tags/tag516.xml" /><Relationship Id="rId7" Type="http://schemas.openxmlformats.org/officeDocument/2006/relationships/tags" Target="../tags/tag517.xml" /><Relationship Id="rId8" Type="http://schemas.openxmlformats.org/officeDocument/2006/relationships/tags" Target="../tags/tag518.xml" /><Relationship Id="rId9" Type="http://schemas.openxmlformats.org/officeDocument/2006/relationships/tags" Target="../tags/tag5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24.xml" /><Relationship Id="rId3" Type="http://schemas.openxmlformats.org/officeDocument/2006/relationships/tags" Target="../tags/tag525.xml" /><Relationship Id="rId4" Type="http://schemas.openxmlformats.org/officeDocument/2006/relationships/tags" Target="../tags/tag526.xml" /><Relationship Id="rId5" Type="http://schemas.openxmlformats.org/officeDocument/2006/relationships/tags" Target="../tags/tag527.xml" /><Relationship Id="rId6" Type="http://schemas.openxmlformats.org/officeDocument/2006/relationships/tags" Target="../tags/tag528.xml" /><Relationship Id="rId7" Type="http://schemas.openxmlformats.org/officeDocument/2006/relationships/tags" Target="../tags/tag529.xml" /><Relationship Id="rId8" Type="http://schemas.openxmlformats.org/officeDocument/2006/relationships/tags" Target="../tags/tag530.xml" /><Relationship Id="rId9" Type="http://schemas.openxmlformats.org/officeDocument/2006/relationships/tags" Target="../tags/tag53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0.xml" /><Relationship Id="rId11" Type="http://schemas.openxmlformats.org/officeDocument/2006/relationships/tags" Target="../tags/tag541.xml" /><Relationship Id="rId12" Type="http://schemas.openxmlformats.org/officeDocument/2006/relationships/tags" Target="../tags/tag542.xml" /><Relationship Id="rId13" Type="http://schemas.openxmlformats.org/officeDocument/2006/relationships/tags" Target="../tags/tag543.xml" /><Relationship Id="rId2" Type="http://schemas.openxmlformats.org/officeDocument/2006/relationships/tags" Target="../tags/tag532.xml" /><Relationship Id="rId3" Type="http://schemas.openxmlformats.org/officeDocument/2006/relationships/tags" Target="../tags/tag533.xml" /><Relationship Id="rId4" Type="http://schemas.openxmlformats.org/officeDocument/2006/relationships/tags" Target="../tags/tag534.xml" /><Relationship Id="rId5" Type="http://schemas.openxmlformats.org/officeDocument/2006/relationships/tags" Target="../tags/tag535.xml" /><Relationship Id="rId6" Type="http://schemas.openxmlformats.org/officeDocument/2006/relationships/tags" Target="../tags/tag536.xml" /><Relationship Id="rId7" Type="http://schemas.openxmlformats.org/officeDocument/2006/relationships/tags" Target="../tags/tag537.xml" /><Relationship Id="rId8" Type="http://schemas.openxmlformats.org/officeDocument/2006/relationships/tags" Target="../tags/tag538.xml" /><Relationship Id="rId9" Type="http://schemas.openxmlformats.org/officeDocument/2006/relationships/tags" Target="../tags/tag53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3316213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企业如何有效管理人力资源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企业人力资源管理的概念和重要性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企业人力资源规划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企业招聘与选拔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企业员工培训与发展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企业绩效管理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企业人力资源管理的概念和重要性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人力资源管理的定义</a:t>
            </a:r>
            <a:endParaRPr lang="zh-CN" altLang="en-US"/>
          </a:p>
        </p:txBody>
      </p:sp>
      <p:sp>
        <p:nvSpPr>
          <p:cNvPr id="1050766" name="圆角矩形 26"/>
          <p:cNvSpPr/>
          <p:nvPr>
            <p:custDataLst>
              <p:tags r:id="rId2"/>
            </p:custDataLst>
          </p:nvPr>
        </p:nvSpPr>
        <p:spPr>
          <a:xfrm>
            <a:off x="838200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768" name="圆角矩形 28"/>
          <p:cNvSpPr/>
          <p:nvPr>
            <p:custDataLst>
              <p:tags r:id="rId3"/>
            </p:custDataLst>
          </p:nvPr>
        </p:nvSpPr>
        <p:spPr>
          <a:xfrm>
            <a:off x="840636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77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124456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人力资源管理是指企业通过一系列管理活动，包括招聘、培训、绩效评估和福利管理等，来吸引、开发和留住人才的过程。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72" name="圆角矩形 29"/>
          <p:cNvSpPr/>
          <p:nvPr>
            <p:custDataLst>
              <p:tags r:id="rId5"/>
            </p:custDataLst>
          </p:nvPr>
        </p:nvSpPr>
        <p:spPr>
          <a:xfrm>
            <a:off x="3514898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774" name="圆角矩形 32"/>
          <p:cNvSpPr/>
          <p:nvPr>
            <p:custDataLst>
              <p:tags r:id="rId6"/>
            </p:custDataLst>
          </p:nvPr>
        </p:nvSpPr>
        <p:spPr>
          <a:xfrm>
            <a:off x="3517334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77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人力资源管理是企业战略的重要组成部分，旨在提高员工的绩效，增强企业的竞争优势。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78" name="圆角矩形 3"/>
          <p:cNvSpPr/>
          <p:nvPr>
            <p:custDataLst>
              <p:tags r:id="rId8"/>
            </p:custDataLst>
          </p:nvPr>
        </p:nvSpPr>
        <p:spPr>
          <a:xfrm>
            <a:off x="6191596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780" name="圆角矩形 4"/>
          <p:cNvSpPr/>
          <p:nvPr>
            <p:custDataLst>
              <p:tags r:id="rId9"/>
            </p:custDataLst>
          </p:nvPr>
        </p:nvSpPr>
        <p:spPr>
          <a:xfrm>
            <a:off x="6194032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78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人力资源管理不仅关注员工的个人发展，还关注企业整体的人力资源需求和目标。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84" name="圆角矩形 8"/>
          <p:cNvSpPr/>
          <p:nvPr>
            <p:custDataLst>
              <p:tags r:id="rId11"/>
            </p:custDataLst>
          </p:nvPr>
        </p:nvSpPr>
        <p:spPr>
          <a:xfrm>
            <a:off x="8868295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786" name="圆角矩形 9"/>
          <p:cNvSpPr/>
          <p:nvPr>
            <p:custDataLst>
              <p:tags r:id="rId12"/>
            </p:custDataLst>
          </p:nvPr>
        </p:nvSpPr>
        <p:spPr>
          <a:xfrm>
            <a:off x="8870730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78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人力资源管理涉及多个领域，包括组织结构、职位设计、绩效评估和员工关系管理等。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人力资源管理的重要性</a:t>
            </a:r>
            <a:endParaRPr lang="zh-CN" altLang="en-US"/>
          </a:p>
        </p:txBody>
      </p:sp>
      <p:sp>
        <p:nvSpPr>
          <p:cNvPr id="1050834" name="矩形 31"/>
          <p:cNvSpPr/>
          <p:nvPr>
            <p:custDataLst>
              <p:tags r:id="rId2"/>
            </p:custDataLst>
          </p:nvPr>
        </p:nvSpPr>
        <p:spPr>
          <a:xfrm>
            <a:off x="2451825" y="109995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提升员工的工作效率和绩效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36" name="矩形 4"/>
          <p:cNvSpPr/>
          <p:nvPr>
            <p:custDataLst>
              <p:tags r:id="rId3"/>
            </p:custDataLst>
          </p:nvPr>
        </p:nvSpPr>
        <p:spPr>
          <a:xfrm>
            <a:off x="2451825" y="2417805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增强企业的竞争力和市场地位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38" name="矩形 5"/>
          <p:cNvSpPr/>
          <p:nvPr>
            <p:custDataLst>
              <p:tags r:id="rId4"/>
            </p:custDataLst>
          </p:nvPr>
        </p:nvSpPr>
        <p:spPr>
          <a:xfrm>
            <a:off x="2451825" y="373566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促进企业的可持续发展和成长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40" name="矩形 7"/>
          <p:cNvSpPr/>
          <p:nvPr>
            <p:custDataLst>
              <p:tags r:id="rId5"/>
            </p:custDataLst>
          </p:nvPr>
        </p:nvSpPr>
        <p:spPr>
          <a:xfrm>
            <a:off x="2451825" y="5053516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保障企业的稳定和健康发展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8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人力资源管理与企业发展的关系</a:t>
            </a:r>
            <a:endParaRPr lang="zh-CN" altLang="en-US"/>
          </a:p>
        </p:txBody>
      </p:sp>
      <p:sp>
        <p:nvSpPr>
          <p:cNvPr id="1050886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888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890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892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89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优秀的人力资源管理能够提高员工的满意度和忠诚度，增强企业的凝聚力和竞争力。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896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人力资源管理是企业发展的核心要素，能够推动企业的战略实施和业务发展。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89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人力资源管理通过招聘、培训、绩效管理等方式，为企业提供高素质的人才支持，提升企业的整体实力。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90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人力资源管理在企业的各个发展阶段都扮演着重要的角色，能够为企业创造长期的价值和竞争优势。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94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企业人力资源规划</a:t>
            </a:r>
            <a:endParaRPr lang="zh-CN" altLang="en-US"/>
          </a:p>
        </p:txBody>
      </p:sp>
      <p:sp>
        <p:nvSpPr>
          <p:cNvPr id="105094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人力资源规划的制定</a:t>
            </a:r>
            <a:endParaRPr lang="zh-CN" altLang="en-US"/>
          </a:p>
        </p:txBody>
      </p:sp>
      <p:sp>
        <p:nvSpPr>
          <p:cNvPr id="10513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10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1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18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2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制定规划的依据：企业战略目标、市场环境、内部资源等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规划的内容：人员招聘与配置、培训与发展、绩效管理、薪酬福利等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3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30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3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38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4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规划的调整：根据实际情况进行适时调整，确保规划的有效性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规划的流程：需求分析、供给分析、制定计划、实施与监控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人力资源需求预测</a:t>
            </a:r>
            <a:endParaRPr lang="zh-CN" altLang="en-US"/>
          </a:p>
        </p:txBody>
      </p:sp>
      <p:sp>
        <p:nvSpPr>
          <p:cNvPr id="1051390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92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94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96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98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00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02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0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0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0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1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1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1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1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18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20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22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2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26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预测方法：基于历史数据、市场调查和业务发展需求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28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预测准确性：提高预测准确性的措施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30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预测关键因素：企业战略目标、市场需求、行业竞争态势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32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预测流程：收集信息、分析数据、制定计划、实施调整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人力资源供给预测</a:t>
            </a:r>
            <a:endParaRPr lang="zh-CN" altLang="en-US"/>
          </a:p>
        </p:txBody>
      </p:sp>
      <p:sp>
        <p:nvSpPr>
          <p:cNvPr id="1051478" name="矩形 31"/>
          <p:cNvSpPr/>
          <p:nvPr>
            <p:custDataLst>
              <p:tags r:id="rId2"/>
            </p:custDataLst>
          </p:nvPr>
        </p:nvSpPr>
        <p:spPr>
          <a:xfrm>
            <a:off x="2451825" y="109995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内部供给预测：根据企业内部的员工信息，分析员工晋升、调动、离职等可能性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0" name="矩形 4"/>
          <p:cNvSpPr/>
          <p:nvPr>
            <p:custDataLst>
              <p:tags r:id="rId3"/>
            </p:custDataLst>
          </p:nvPr>
        </p:nvSpPr>
        <p:spPr>
          <a:xfrm>
            <a:off x="2451825" y="2417805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外部供给预测：分析外部劳动力市场的供求关系，了解潜在员工的供给情况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2" name="矩形 5"/>
          <p:cNvSpPr/>
          <p:nvPr>
            <p:custDataLst>
              <p:tags r:id="rId4"/>
            </p:custDataLst>
          </p:nvPr>
        </p:nvSpPr>
        <p:spPr>
          <a:xfrm>
            <a:off x="2451825" y="373566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制定招聘计划：根据预测结果，制定相应的招聘计划，确保企业人力资源的供给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4" name="矩形 7"/>
          <p:cNvSpPr/>
          <p:nvPr>
            <p:custDataLst>
              <p:tags r:id="rId5"/>
            </p:custDataLst>
          </p:nvPr>
        </p:nvSpPr>
        <p:spPr>
          <a:xfrm>
            <a:off x="2451825" y="5053516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培训与发展：根据预测结果，制定员工的培训与发展计划，提高员工的能力与素质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5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制定人力资源管理策略</a:t>
            </a:r>
            <a:endParaRPr lang="zh-CN" altLang="en-US"/>
          </a:p>
        </p:txBody>
      </p:sp>
      <p:sp>
        <p:nvSpPr>
          <p:cNvPr id="10515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532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4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根据企业战略目标制定人力资源规划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5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8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0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分析企业人力资源现状，确定人才需求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5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544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制定招聘、培训、绩效管理等策略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546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50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52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定期评估人力资源规划效果，调整优化管理策略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59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企业招聘与选拔</a:t>
            </a:r>
            <a:endParaRPr lang="zh-CN" altLang="en-US"/>
          </a:p>
        </p:txBody>
      </p:sp>
      <p:sp>
        <p:nvSpPr>
          <p:cNvPr id="105159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1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招聘渠道的选择</a:t>
            </a:r>
            <a:endParaRPr lang="zh-CN" altLang="en-US"/>
          </a:p>
        </p:txBody>
      </p:sp>
      <p:sp>
        <p:nvSpPr>
          <p:cNvPr id="1051958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60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62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招聘网站：发布招聘信息，吸引求职者投递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64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66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68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社交媒体：利用社交媒体平台发布招聘信息，扩大招聘范围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70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72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74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招聘会：参加各类招聘会，与求职者面对面交流，提高招聘效率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76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78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80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内部推荐：鼓励员工推荐优秀人才，降低招聘成本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2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面试技巧与选拔标准</a:t>
            </a:r>
            <a:endParaRPr lang="zh-CN" altLang="en-US"/>
          </a:p>
        </p:txBody>
      </p:sp>
      <p:sp>
        <p:nvSpPr>
          <p:cNvPr id="1052026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28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30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32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3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面试过程的控制：保持友好氛围，避免引导性问题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36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面试问题的设计：针对性、开放性和行为性问题结合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3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面试官的选择：具备专业知识和经验，保持客观公正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4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选拔标准制定：结合企业需求和岗位特点，制定合理的选拔标准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2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招聘流程的设计与实施</a:t>
            </a:r>
            <a:endParaRPr lang="zh-CN" altLang="en-US"/>
          </a:p>
        </p:txBody>
      </p:sp>
      <p:sp>
        <p:nvSpPr>
          <p:cNvPr id="105208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436917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8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74998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09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2164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297108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9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101917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9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16773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09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200701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0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388217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10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77414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发布招聘信息：通过各种渠道发布招聘信息，吸引优秀人才应聘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10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499524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筛选简历：根据应聘者的简历，筛选出符合岗位要求的候选人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10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35640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确定招聘需求：根据企业战略和业务发展需求，分析岗位需求和人员配置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10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578720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制定招聘计划：确定招聘时间、地点、渠道和预算等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https://d.book118.com/137133162136006026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4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11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思源黑体 CN Normal</vt:lpstr>
      <vt:lpstr>Calibri Light</vt:lpstr>
      <vt:lpstr>Wingdings</vt:lpstr>
      <vt:lpstr>宋体</vt:lpstr>
      <vt:lpstr>Office Theme</vt:lpstr>
      <vt:lpstr>企业如何有效管理人力资源</vt:lpstr>
      <vt:lpstr>目录</vt:lpstr>
      <vt:lpstr>单击编辑章节标题</vt:lpstr>
      <vt:lpstr>企业人力资源管理的概念和重要性</vt:lpstr>
      <vt:lpstr>人力资源管理的定义</vt:lpstr>
      <vt:lpstr>人力资源管理的重要性</vt:lpstr>
      <vt:lpstr>人力资源管理与企业发展的关系</vt:lpstr>
      <vt:lpstr>企业人力资源规划</vt:lpstr>
      <vt:lpstr>人力资源规划的制定</vt:lpstr>
      <vt:lpstr>人力资源需求预测</vt:lpstr>
      <vt:lpstr>人力资源供给预测</vt:lpstr>
      <vt:lpstr>制定人力资源管理策略</vt:lpstr>
      <vt:lpstr>企业招聘与选拔</vt:lpstr>
      <vt:lpstr>招聘渠道的选择</vt:lpstr>
      <vt:lpstr>面试技巧与选拔标准</vt:lpstr>
      <vt:lpstr>招聘流程的设计与实施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2024-09-01T00:33:24.398</cp:lastPrinted>
  <dcterms:created xsi:type="dcterms:W3CDTF">2024-08-31T16:33:24Z</dcterms:created>
  <dcterms:modified xsi:type="dcterms:W3CDTF">2024-08-31T16:33:27Z</dcterms:modified>
</cp:coreProperties>
</file>