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4C84-E3BF-4054-92DB-0AEAD93D6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6EA22-0649-4664-ACF9-222D5DB6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B9145-896F-4E38-9AAA-EA88FA49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500FF-EFA3-4A41-8C94-3ECA5D9E9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DC6FC-9811-4746-9CC1-DC2B2CE5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37475-D8AF-48F0-B9BD-5BE48779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4D241-A20C-4308-91C3-E596DFCF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377D1-C062-4D7B-9B0B-D8373224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7A03-8406-4FF5-866F-ACA94343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F5BDA-F012-457A-8FBF-31CB444E4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7CF19-8175-45BE-BF71-168B493C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5042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离婚协议书的合理商议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双方财产分割原则与方法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子女抚养权及探视权安排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债务清偿责任划分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离婚协议书起草注意事项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律师参与协商过程建议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签署后变更或撤销可能性探讨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离婚协议书是夫妻双方在自愿离婚的基础上，就财产分割、子女抚养、债权债务等问题达成一致意见，并以书面形式表达出来的协议。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离婚协议书在离婚过程中具有重要的作用，它是双方协商结果的体现，也是法院或婚姻登记机关审查离婚案件的重要依据。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离婚协议书中约定的内容对双方具有约束力，双方必须遵守协议中的各项条款。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如果一方违反离婚协议书的约定，另一方可以向法院提起诉讼，要求对方履行协议或承担违约责任。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法律效力与约束力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包括夫妻共同财产的认定、分割方式、分割比例等。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包括子女的抚养权、抚养费、探视权等。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包括夫妻共同债务的清偿、个人债务的承担等。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包括离婚后的住房问题、户口迁移、保密义务等。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财产分割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子女抚养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债权债务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其他约定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双方财产分割原则与方法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明确夫妻共同财产的范围，包括婚后共同购置的资产、婚前个人资产增值部分等。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共同财产定义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对共同财产进行评估，确定其价值，以便进行合理分割。评估可包括房产、车辆、存款、股票等资产的市值。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共同财产识别与评估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双方自愿就财产分割达成一致意见，可自行协商分割方案。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协商分割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调解分割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诉讼分割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如双方无法自行协商，可寻求调解机构或律师协助，通过调解达成财产分割协议。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在协商、调解无果的情况下，任何一方可向人民法院提起诉讼，请求法院对共同财产进行分割。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分割方式选择：协商、调解或诉讼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特殊情况处理（如房产、股权等）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房产处理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针对夫妻共同拥有的房产，可根据双方协议或法院判决进行分割。如一方希望保留房产，需给予另一方相应的经济补偿。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股权处理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如夫妻共同持有公司股权，可通过协商或诉讼确定股权分割方案。分割时需考虑公司章程、股东权益等因素。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其他特殊情况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针对其他特殊财产，如知识产权、艺术品等，可根据具体情况制定相应的分割方案。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子女抚养权及探视权安排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通常，年幼或健康状况不佳的子女更需要稳定的生活环境和照顾，因此抚养权的归属可能会倾向于提供更好照顾条件的一方。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子女年龄和健康状况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法院会考虑父母的职业、经济状况、居住环境、对子女的关爱程度等因素，以及父母双方对抚养权的期望。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父母的抚养条件和愿望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法院会重视子女与父母的感情联系，尽量保持子女与对其成长有利的一方父母的亲密关系。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子女与父母的亲密关系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子女抚养权确定因素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离婚协议书中应明确探视的方式，如接送探视或留宿探视。接送探视指非抚养权方在规定时间内将子女接走并按时送回，留宿探视则指非抚养权方可将子女留宿一段时间。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协议书中还应规定具体的探视时间，如每周、每月或寒暑假等。双方应协商确定合理的探视时间，以保证子女与非抚养权方的亲子互动。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如遇特殊情况，如非抚养权方因工作、健康等原因无法按时行使探视权，双方应协商解决，确保子女的利益得到保障。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探视权行使方式和时间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其他教育费用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除学费外，双方还应考虑其他教育费用的承担，如书本费、课外活动费、补习费等。这些费用可根据实际情况协商确定承担方式。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离婚协议书中应明确学费的承担方式，双方可协商由一方承担全部或部分学费，或按比例分担。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教育费用变更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随着子女成长和教育需求的变化，教育费用可能会发生变化。双方应协商确定如何调整费用承担方式，以适应子女教育的实际需求。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教育费用承担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债务清偿责任划分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https://d.book118.com/137135042121006035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2024-09-10T04:16:15.078</cp:lastPrinted>
  <dcterms:created xsi:type="dcterms:W3CDTF">2024-09-09T20:16:15Z</dcterms:created>
  <dcterms:modified xsi:type="dcterms:W3CDTF">2024-09-09T20:16:17Z</dcterms:modified>
</cp:coreProperties>
</file>