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9069D-1536-4A62-BAC3-392C46C1E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07528-7D42-42FA-9F37-9B9D509C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1DD7B-2496-4C38-A855-8B413B7BF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C8E0F-5642-41D1-891D-F7C388B8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6A56C-9E01-44CD-8B72-8A2866D2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03E34A-9562-453F-B3D5-61CD95BA3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7CF2E2-8774-4D60-8255-6FBB2F36D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89D2D-209D-4A51-8122-1E798C33F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99E74-E460-424F-BBA2-25AEC3AA8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6F653-7FC2-488C-88E9-2826EDD83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5A47F-6694-4BD3-80A6-C35D00382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6062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护理技能培养的未来发展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护理技能是指护理人员在临床实践中所需要掌握的一系列操作技能，包括基础护理技能、专科护理技能和急救护理技能等。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基础护理技能包括患者评估、病情观察、基础护理操作等；专科护理技能则根据不同的科室和疾病特点，需要掌握相应的护理操作和技能。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急救护理技能是指在紧急情况下，护理人员需要具备的快速反应和紧急处理能力，如心肺复苏、急救药品使用等。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83" b="75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护理技能是护理人员履行职责的基础，是保障患者安全和治疗效果的关键因素之一。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良好的护理技能可以提高患者的满意度，增强患者对护理人员的信任感，有助于建立良好的护患关系。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护理技能的培养和提高有助于提升护理人员的专业素养和综合能力，增强其在工作中的竞争力。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提高护理人员在临床实践中应对各种复杂情况的能力，使其具备快速反应和正确处理问题的能力。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培养具备创新能力和团队协作精神的护理人才，以适应不断变化的医疗环境和患者需求。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040" b="2004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449" b="2144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152" r="1215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培养具备扎实的理论基础和实践技能的护理人才，能够熟练掌握基础护理、专科护理和急救护理技能。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护理技能的培养目标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通过询问患者病史，了解患者健康状况、用药情况、过敏史等信息，为后续护理提供依据。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通过体查，观察患者生命体征、皮肤状况、肢体活动度等，发现异常情况及时处理。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根据患者病史和体查结果，综合评估患者病情，确定护理计划和注意事项。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协助患者洗漱、进食、排泄等日常照护工作，保持患者清洁卫生。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日常照护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根据患者病情需要，协助患者采取合适的卧位，保持舒适安全。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定时记录患者生命体征，观察病情变化，及时发现异常情况并处理。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掌握心肺复苏技能，在患者出现心跳骤停等紧急情况时，迅速进行急救处理。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急救药物使用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熟悉常用急救药物的作用、用法、用量及不良反应，正确使用药物救治患者。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急救设备操作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掌握急救设备的使用方法，如除颤仪、呼吸机等，为患者提供及时的急救措施。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严格执行手卫生制度，保持手部清洁卫生，降低交叉感染的风险。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根据需要使用防护用品，如口罩、手套、隔离衣等，保护患者和医护人员安全。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掌握消毒灭菌的方法和技能，对医疗用品和环境进行有效的消毒处理，防止感染传播。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消毒灭菌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https://d.book118.com/137136062121006041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2024-09-14T12:03:36.280</cp:lastPrinted>
  <dcterms:created xsi:type="dcterms:W3CDTF">2024-09-14T04:03:36Z</dcterms:created>
  <dcterms:modified xsi:type="dcterms:W3CDTF">2024-09-14T04:03:38Z</dcterms:modified>
</cp:coreProperties>
</file>