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30651-E8EA-4039-8B06-0F0DF4629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C633F-99D4-430A-9289-6D7201354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D49A5-4640-492E-8A60-1C887F77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DF024-0150-49FD-BD73-5A0B56C3D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E1460-1396-45A1-B5AD-08E05CD7A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5CAB4-3D26-47C5-9D1C-904C36355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B33A0-7750-47E6-91F6-033513361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75B23-105D-449E-9648-71909C202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3E7F8-6E11-436D-A380-A26A6128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A548F-C724-48AC-999D-1DFF8B0FC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8A937-523F-4F8A-AEF0-6560CB5C3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6133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2024年临床医学发展趋势与沟通团队合作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临床医学发展趋势概述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沟通团队合作在临床医学中重要性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构建高效沟通团队合作模式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案例分析：成功沟通团队合作实践分享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挑战与对策：如何应对沟通团队合作中问题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总结与展望：未来临床医学发展趋势预测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临床医学发展趋势概述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基因组学与个性化治疗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随着基因组学研究的深入，未来临床医生将能够更准确地了解患者的基因变异情况，从而制定个性化的治疗方案。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精准医学与靶向药物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精准医学的发展将使得治疗更加针对患者的具体病情，减少副作用，提高治疗效果。靶向药物是精准医学的重要组成部分，它们能够针对特定的分子靶点进行治疗。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个体化医疗与生物标志物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通过检测患者的生物标志物，临床医生可以预测疾病的发展趋势和患者的预后情况，从而制定更加个体化的治疗方案。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个性化医疗与精准治疗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远程医疗服务拓展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随着互联网技术的不断发展，远程医疗服务将逐渐普及。患者可以通过在线平台与医生进行沟通和交流，获得专业的医疗建议和治疗方案。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064" r="1606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互联网医疗平台整合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未来将有更多的互联网医疗平台涌现，它们将整合医疗资源，为患者提供更加便捷、高效的医疗服务。同时，这些平台还将促进医生之间的交流和合作，提高医疗水平。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智能化医疗设备与应用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随着物联网、大数据等技术的发展，未来将有更多的智能化医疗设备和应用出现。它们将能够实时监测患者的生理参数和病情变化，为医生提供更加准确、全面的患者信息。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远程医疗与互联网医疗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临床决策支持系统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人工智能和机器学习技术将应用于临床决策支持系统，帮助医生更加准确地诊断和治疗疾病。这些系统能够分析大量的医学数据和研究成果，为医生提供个性化的治疗建议。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医疗机器人与辅助手术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医疗机器人将在未来发挥更加重要的作用。它们可以协助医生进行手术操作，提高手术的准确性和效率。同时，医疗机器人还可以进行康复训练、护理等工作，减轻医护人员的负担。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智能医学影像诊断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人工智能和机器学习技术将应用于医学影像诊断领域，帮助医生更加准确地解读和分析医学影像数据。这些技术能够自动识别异常病变、测量病变大小等，提高诊断的准确性和效率。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多学科团队协作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未来临床医学将更加注重多学科团队协作，包括内科、外科、影像科、检验科等多个科室的医生将共同参与患者的诊断和治疗过程，提供更加全面、综合的医疗服务。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综合诊疗模式将不断创新和完善，包括联合门诊、多学科会诊、一站式服务等模式将逐渐普及。这些模式将打破传统分科诊疗的局限性，提高诊疗效率和质量。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未来临床医生将更加注重患者的全程管理，包括疾病预防、早期诊断、治疗、康复等各个环节。通过跨学科合作和综合诊疗，医生将为患者提供更加全面、连续的医疗服务。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综合诊疗模式创新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患者全程管理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跨学科合作与综合诊疗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沟通团队合作在临床医学中重要性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通过团队合作，可以更有效地分配医疗资源，确保患者在关键时刻得到及时、准确的诊断和治疗。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提升诊疗水平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458" r="2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团队成员间的专业互补和经验分享有助于提高整体诊疗水平，减少误诊和漏诊。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团队沟通合作有助于建立严格的质量控制体系，确保医疗过程的安全性和有效性。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提高诊疗效率与质量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团队合作鼓励不同学科的医务人员共同参与患者诊疗，打破传统学科界限，实现跨学科协作。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804" r="2380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打破学科壁垒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团队成员间的学术交流有助于促进医学知识的更新和共享，推动临床医学的创新发展。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推动学术交流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多学科团队的合作有助于开展复杂的医学研究工作，推动医学科学的进步。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加强合作研究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促进多学科协作与交流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有效的团队沟通合作有助于增进医患之间的信任和理解，提高患者满意度。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建立良好医患关系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团队成员间的协作可以确保患者在诊疗过程中得到全面、连续的关注和服务，提升患者就医体验。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提升患者体验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14" r="1191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团队合作有助于医务人员向患者提供更加全面、准确的健康教育和指导，提高患者自我管理能力。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增强患者信任与满意度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378" r="1237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随着医疗技术的不断更新换代，团队合作有助于医务人员更好地适应和掌握新技术，提高诊疗效果。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适应医疗技术变革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在突发公共卫生事件发生时，团队合作可以迅速集结各方力量和资源，共同应对危机。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应对突发公共卫生事件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面对不断变化的医疗环境和患者需求，团队合作有助于医疗机构不断改进服务模式，提供更加人性化、高效的医疗服务。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改进医疗服务模式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应对复杂多变医疗环境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构建高效沟通团队合作模式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确定共同目标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明确团队的整体目标，确保每个成员都能理解并致力于实现这些目标。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角色定位清晰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根据团队成员的专业背景和技能，合理分配角色和职责，确保每个人都能发挥自己的优势。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通过积极的互动和合作，建立团队成员之间的信任和尊重，为高效沟通打下基础。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组织定期的团队会议，让每个人都有机会分享进展、提出问题和建议。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定期团队会议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营造开放、包容的讨论氛围，鼓励团队成员提出不同意见和看法。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鼓励开放讨论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倾听他人的观点，给予积极的反馈和建议，促进团队成员之间的深入交流。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有效倾听与反馈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关注成员成长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关注团队成员的职业发展和个人成长，提供必要的支持和帮助。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举办团建活动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通过举办团建活动，增强团队凝聚力和成员之间的友谊。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积极塑造团队文化，包括团队精神、价值观和行为准则等。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培养良好团队氛围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https://d.book118.com/137136133051006025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2024-08-29T20:01:40.273</cp:lastPrinted>
  <dcterms:created xsi:type="dcterms:W3CDTF">2024-08-29T12:01:40Z</dcterms:created>
  <dcterms:modified xsi:type="dcterms:W3CDTF">2024-08-29T12:01:42Z</dcterms:modified>
</cp:coreProperties>
</file>