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30D7D-F931-4C6D-B7C5-90BB4B56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225B3-AA8E-477F-8257-A9EEE34E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E1A45-54C8-442F-96AD-0D961888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BC885-D1B4-44D8-930E-EE7A7FA2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B712E-DEDA-42FD-9D3E-D294A62D9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13203-4687-47B8-9D57-78ED4CC5F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DEB07-8939-4C34-A2AA-1BB1DF6F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65D4A-A7A4-4EC0-9BF2-3420729B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8CEC0-BF50-4858-92EF-E8ED7FDE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88490-7351-45A6-8963-D72247D8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E7A60-A214-4DA1-B14C-8A92B8DF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41044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论家具行业绩效管理系统课件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家具行业现状与挑战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绩效管理系统实施案例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家具行业的发展历程与现状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家具企业面临的挑战与机遇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绩效管理在家具行业中的地位与作用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绩效管理的概念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绩效管理是一个系统性的过程，通过对组织和个人绩效的评估、监控和改进，实现组织战略目标和个人职业发展。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提升组织整体绩效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通过合理的绩效评估和激励机制，激发员工的工作积极性和创造力，从而提高组织整体绩效。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通过绩效反馈和职业发展规划，帮助员工了解自己的优势和不足，明确职业发展方向，提升个人能力。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增强企业核心竞争力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有效的绩效管理能够提高企业的运营效率、降低成本、增强创新能力，从而提升企业的核心竞争力。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家具行业现状与挑战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随着消费者对环保意识的提高，家具行业正朝着绿色、低碳、可持续的方向发展。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借助先进的技术手段，家具行业正逐步实现智能化生产，提高生产效率和产品质量。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消费者对个性化需求的增加，推动家具行业向定制化、个性化方向发展。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家具市场上品牌众多，品牌间的竞争激烈，品牌形象和口碑成为竞争的关键因素。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在一定价格区间内，价格成为消费者选择的重要因素之一，因此价格竞争激烈。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随着电商的兴起，线上渠道成为家具销售的重要途径，渠道的多样性和创新成为竞争的重点。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随着木材等原材料价格的上涨，家具生产成本随之增加，对企业盈利构成压力。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原材料价格上涨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消费者对家具的需求多样化，要求企业不断创新以满足市场需求。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国际贸易环境的变化对家具出口企业带来影响，需要企业灵活应对。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绩效管理系统的构建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评估员工在生产过程中对产品质量的控制能力，确保产品符合标准。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质量指标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衡量员工在规定时间内完成工作的能力，提高生产效率。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评估员工在服务过程中的表现，以满足客户需求和提高客户满意度为目标。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鼓励员工提出创新意见和建议，推动企业持续改进和发展。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创新与改进指标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https://d.book118.com/137141044060006026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2024-08-31T11:51:10.094</cp:lastPrinted>
  <dcterms:created xsi:type="dcterms:W3CDTF">2024-08-31T03:51:10Z</dcterms:created>
  <dcterms:modified xsi:type="dcterms:W3CDTF">2024-08-31T03:51:11Z</dcterms:modified>
</cp:coreProperties>
</file>