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C0672-D7EE-46D5-B78A-AE0534CE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CC771-4F09-4C71-8F6F-7356D322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8CA6B-6791-49A5-8BF8-FF1150C4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46871-D20D-4414-B157-ED1DC1EA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C7083-9498-4AF4-851C-75EA7E4C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D9F711-6A32-458C-943A-B2625A19A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E80B2-41B8-42DC-8722-ABB389678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AEA8D-7C32-42D2-AEAE-1164FCC8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49C5E-9553-4E46-AD04-B7C82AFA0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76D81-C908-4700-8306-BB0EBC69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660C3-B44E-44E2-A59B-836E7359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41060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心理健康疏导主题班会总结报告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学校和家长对青少年心理健康的关注度逐渐提高，意识到心理健康对青少年成长的重要性。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针对这一背景，学校决定开展心理健康疏导主题班会，以提高学生们的心理素质和应对能力。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93" r="979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随着社会压力的增大，青少年心理健康问题日益突出，越来越多的学生面临心理困扰和情绪波动。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69" r="2796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通过班会活动，引导学生们正确认识自己的情绪和心理状态，增强自我调节能力，培养积极心态和应对压力的能力。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提高学生们的心理素质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提供一个平台让学生们分享彼此的感受和困惑，增强彼此之间的理解和支持，促进班级凝聚力和情感交流。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促进学生的情感交流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让家长和教师了解学生们的心理需求和困惑，加强家校合作，共同关注和支持学生的心理健康发展。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提高家长和教师的关注度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通过此次班会活动，为学校心理健康教育积累经验，推动学校心理健康教育体系的完善和发展。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推动学校心理健康教育的发展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班会内容与实施过程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640" r="30640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强调心理健康对个人成长和发展的影响，以及在面对压力和挑战时保持积极心态的重要性。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有效沟通与人际关系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自我认知与成长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介绍常见的心理问题，如焦虑、抑郁、自卑等，并提供应对方法和心理调适技巧。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讲解如何建立良好的人际关系，提高沟通能力和情感表达能力，以促进个人和团队的和谐发展。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引导学生认识自己的优点和不足，激发自我提升的动力，培养积极向上的成长心态。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通过讲解和案例分析，引导学生深入理解心理健康主题，增强感性认识。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讲解与案例分析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分组进行讨论，鼓励学生分享自己的经历和感受，促进相互理解和支持。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小组讨论与分享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设计互动游戏和体验活动，让学生在参与中感受心理调适的方法和技巧，增强实践操作能力。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互动游戏与体验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对班会内容进行总结，引导学生反思自己的成长过程，提出改进和努力的方向。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鼓励学生现场提问，针对问题进行回答和解释，增强互动效果。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现场提问与回答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心得分享与交流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邀请学生代表分享参加班会的感受和收获，促进相互学习和启发。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提供心理测评工具和方法，帮助学生了解自己的心理状态，并提供针对性的建议和指导。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https://d.book118.com/137141060046006051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2024-09-24T07:26:24.185</cp:lastPrinted>
  <dcterms:created xsi:type="dcterms:W3CDTF">2024-09-23T23:26:24Z</dcterms:created>
  <dcterms:modified xsi:type="dcterms:W3CDTF">2024-09-23T23:26:25Z</dcterms:modified>
</cp:coreProperties>
</file>