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DD808-A487-4FDD-BD75-F89EDDB8B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1E0DB-E636-4C54-A271-A9DC6741A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4720F-854F-4646-81F4-2677B2069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2F4B3-0334-4772-B7ED-0CA951D24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CFB9C4-0E3E-42AD-AF3C-445908B87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239609-F678-4918-8158-03AD0532B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E09BAA-0BF6-4730-BA53-E37CD5306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990E0-3ABD-477A-B9DA-F8661F43D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581D1-466F-4756-ABDA-0F4122D67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7948B-3E76-454E-8CD2-770A62517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8CFD6-7D09-432D-B4C9-1D5E0AACB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41201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奥利奥营销案例分析报告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奥利奥品牌简介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成功因素探讨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面临的挑战与对策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深入分析奥利奥品牌的营销策略，探究其成功背后的原因，为其他品牌提供借鉴。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奥利奥是全球知名的饼干品牌，以其独特的营销手段和品牌形象赢得了消费者的喜爱。随着市场竞争的加剧，奥利奥的营销策略也在不断调整和创新。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报告概述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本报告将对奥利奥的营销策略进行全面的分析和解读，包括品牌定位、目标受众、产品特点、广告创意、渠道策略等方面。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通过案例分析、数据统计和专家访谈等方式，深入探究奥利奥营销成功的关键因素。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最后，本报告将总结奥利奥营销策略的优点和不足，并提出针对性的建议，以帮助其他品牌更好地制定营销策略。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奥利奥品牌简介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奥利奥诞生于1912年，由卡夫食品公司推出，最初的产品是黑白双色的饼干，中间夹有奶油馅。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随着时间的推移，奥利奥不断推出新产品，扩大市场份额，逐渐成为全球知名的饼干品牌。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奥利奥在产品创新上不断尝试，推出不同口味、形状和颜色的产品，以满足消费者不断变化的需求。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多样化产品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除了经典的奶油馅口味，奥利奥还推出了多种口味，如巧克力、草莓、柠檬等，满足了不同消费者的口味需求。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奥利奥在产品品质上严格把控，采用优质原料制作，确保产品的安全和卫生。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独特口感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奥利奥的饼干部分口感酥脆，奶油馅心香滑可口，这种独特的口感组合深受消费者喜爱。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产品特点和优势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472" b="847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通过精准的市场定位和营销策略，奥利奥成功吸引了目标客户，并成为他们喜爱的品牌。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奥利奥定位于中高端市场，以追求品质生活的消费者为目标客户。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主要针对儿童、青少年和年轻成年人等消费群体，他们注重口感和品质，愿意为高品质的零食支付一定的溢价。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市场定位与目标客户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奥利奥定位为中高端饼干市场，以独特的夹心饼干形式和丰富的口味吸引消费者。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奥利奥不断推出新口味、新包装，以满足不同消费者的需求和喜好，例如推出迷你装、家庭装等。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奥利奥的价格定位在中高端，与产品的高品质和品牌形象相符合。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根据市场需求和竞争状况，奥利奥会适时调整价格，以保持竞争优势和品牌形象。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价格策略调整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83" r="16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奥利奥在各大电商平台开设旗舰店，方便消费者在线购买。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奥利奥在超市、便利店等实体渠道销售，提高产品的曝光率和可获得性。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奥利奥会不定期推出限时优惠活动，吸引消费者购买。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购买奥利奥产品，可能会获得赠品，如玩具、小礼品等，增加产品的附加价值。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赠品促销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限时优惠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https://d.book118.com/137141201011006044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2024-09-18T03:45:33.946</cp:lastPrinted>
  <dcterms:created xsi:type="dcterms:W3CDTF">2024-09-17T19:45:33Z</dcterms:created>
  <dcterms:modified xsi:type="dcterms:W3CDTF">2024-09-17T19:45:36Z</dcterms:modified>
</cp:coreProperties>
</file>