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497D-C4A5-42DC-A0B0-314201658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A0552-5451-47CE-B6BF-0BFCC3D8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F1B54-9CC0-4860-8D93-079691E4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4A317-4BA9-4683-BFB0-E3BA0CE7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B9E2A-BAEF-4A6B-AD66-84E87F61B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F7E2C-8A5F-4043-8A0A-D17128B2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31CD7-D225-4715-9378-82C9EE5B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91AD6-B554-40AF-8D09-1A35A4FA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159F5-2719-4B35-8C86-A22C9791B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D06C0-AD1D-4593-834B-0DBE4B77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17368-1688-441F-8259-337501736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43001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2023年口腔行政主管每日工作总结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每日患者接待与治疗安排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口腔医疗团队管理与协作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口腔医疗质量监控与改进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口腔医疗成本控制与财务管理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口腔医疗市场拓展与品牌建设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每日患者接待与治疗安排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新患者接待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新患者接待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热情接待新患者，了解患者需求和病情，为患者提供初步的口腔健康咨询和指导。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详细记录患者的基本信息、病情和需求，建立电子档案，方便后续治疗和管理。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分诊与转诊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根据患者的病情和需求，合理安排患者到相应的医生和治疗室就诊，对于需要转诊的患者，协助办理相关手续。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根据患者的病情和医生的建议，协助制定个性化的治疗计划，确保治疗过程的顺利进行。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治疗进度跟踪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及时了解患者的治疗进展情况，协调各科室之间的合作，确保治疗计划的按时完成。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定期对患者的治疗效果进行评估，及时调整治疗方案，提高治疗效果和患者满意度。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患者治疗计划安排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定期对患者进行回访，了解患者的恢复情况和对治疗的满意度，收集患者的反馈意见。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回访安排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根据患者的治疗计划和医生的排班情况，合理安排患者的复诊和预约时间，确保治疗的连续性和及时性。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及时调整患者的预约时间，通知患者复诊和注意事项，确保治疗的顺利进行。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预约调整与通知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患者回访与预约管理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口腔医疗团队管理与协作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根据每日就诊情况，合理安排医生的工作时间和班次，确保患者得到及时、专业的诊疗服务。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医生排班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协调医生之间的合作，确保患者诊疗流程的顺畅，提高诊疗效率。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及时与医生沟通，了解医生的工作状况和需求，解决工作中遇到的问题。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医生工作安排与协调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制定并实施护士培训计划，提高护士的专业技能和服务水平。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护士排班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合理安排护士的班次和工作时间，确保护士团队的正常运转。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定期对护士进行考核，激励优秀护士，帮助不足的护士提升能力。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292" r="20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护士团队的管理与培训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定期对医疗设备进行检查，确保设备的正常运行和使用安全。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制定并实施医疗设备的保养计划，延长设备的使用寿命。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及时处理设备故障，保证设备的正常使用，不影响患者的诊疗服务。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医疗设备维护与保养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口腔医疗质量监控与改进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https://d.book118.com/137143001102006051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2024-09-24T14:33:09.469</cp:lastPrinted>
  <dcterms:created xsi:type="dcterms:W3CDTF">2024-09-24T06:33:09Z</dcterms:created>
  <dcterms:modified xsi:type="dcterms:W3CDTF">2024-09-24T06:33:11Z</dcterms:modified>
</cp:coreProperties>
</file>