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CCC45-2CF8-409D-AEE1-C8E1525B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82FD8-ADBA-4BB4-8EEC-7AB9B728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C40DA-CDEE-45F2-97F2-08B05ECDD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4BF06-7C0F-44AC-B8BA-E2E5DF2F8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EC874-B6E3-4269-A41C-2BD4C6242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78848-3CA8-40B1-8DF9-E9856880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31DBA-D9F2-4500-BB81-E99B0656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DC12F-D6D5-48DB-9B89-08D4E838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91AA9-A2DA-471E-BA2F-C88209F9A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47CCC-22B6-4661-A508-AA0A1BED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B5090-7104-49B3-999E-64C45B77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4301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《中小学幼儿园安全管理办法》解读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办法出台背景与意义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校园安全管理体系建设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学生安全教育与培训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校园周边环境治理与保障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突发事件应急处置能力提升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总结回顾与未来展望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办法出台背景与意义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校园安全事件频发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近年来，校园内外涉及学生的安全事故时有发生，引起了社会的广泛关注。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安全管理存在漏洞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部分学校安全管理制度不完善，安全防范措施不到位，存在诸多安全隐患。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学生安全意识薄弱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学生自身安全意识和自我保护能力不强，容易受到不法侵害。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当前校园安全形势分析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国家政策法规要求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地方性法规和政策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国家出台了一系列关于学校安全管理的政策法规，要求各级教育部门和学校加强安全管理，保障学生安全。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各地也根据实际情况制定了相应的学校安全管理法规和政策，为学校安全管理提供了具体依据。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政策法规背景及依据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67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8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通过出台《中小学幼儿园安全管理办法》，进一步完善学校安全管理制度，明确各方职责和权利。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完善学校安全管理制度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办法要求学校加强安全管理措施，建立健全安全防范体系，提高学校安全防范能力。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加强学校安全管理措施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通过加强安全教育和培训，提高学生安全意识和自我保护能力，减少学生安全事故的发生。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提高学生安全意识和自我保护能力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办法出台目的和意义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校园安全管理体系建设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学校应设立安全管理机构，明确安全管理责任人，配备专兼职安全管理人员，形成学校安全管理的有效机制。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安全管理机构设置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安全管理机构应明确各级管理人员职责，建立责任制，确保各项安全管理措施得到有效落实。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职责划分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安全管理机构设置及职责划分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学校应建立健全各项安全管理制度，包括校园安全、消防安全、食品安全、校车安全等方面的制度，确保学校各项工作有章可循。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学校应根据实际情况不断完善和更新安全管理制度，以适应学校发展的需要和应对新的安全风险。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安全管理制度建设与完善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制度完善与更新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安全管理制度建设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学校应定期进行校园安全风险评估，识别潜在的安全隐患和风险点，制定相应的防范措施。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风险防范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学校应采取有效的风险防范措施，如加强校园巡逻、安装监控设备、开展应急演练等，确保校园安全稳定。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31" r="18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校园安全风险评估与防范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学生安全教育与培训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安全教育课程设置及内容安排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安全教育课程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学校应设立专门的安全教育课程，针对不同年龄段的学生制定相应的教学计划，确保学生全面掌握安全知识和技能。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课程内容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安全教育课程应包括防火、防盗、防溺水、防触电、防交通事故、防校园欺凌等方面的内容，以及应对自然灾害和突发事件的应急措施。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采用案例分析、情景模拟、实践操作等多种教学方法，提高学生的学习兴趣和参与度，确保教学效果。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学校应制定定期的安全演练计划，明确演练目的、时间、地点、参与人员等要素，确保演练活动的顺利进行。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演练计划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学校应组织专业人员指导学生进行安全演练，确保学生在演练中掌握正确的应急逃生和自救互救方法。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组织实施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学校应对每次演练活动进行总结评估，针对存在的问题及时改进和完善，提高演练的针对性和实效性。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演练评估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安全演练活动组织实施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https://d.book118.com/137143014006006035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2024-09-09T06:15:02.152</cp:lastPrinted>
  <dcterms:created xsi:type="dcterms:W3CDTF">2024-09-08T22:15:02Z</dcterms:created>
  <dcterms:modified xsi:type="dcterms:W3CDTF">2024-09-08T22:15:04Z</dcterms:modified>
</cp:coreProperties>
</file>