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DF3064-11D9-4E7E-95FF-1B8BC6D7CE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B7941-8FAA-4FBD-80F8-65C54363DC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DFA9C6-7794-4456-B11F-5E66EFB3B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6240C1-5E31-4565-90BC-874808F0FD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E6BA89-7B0B-4F0B-AB0F-63EE983EC4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217CBD-DE5F-4C03-B151-22A5D49D51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043673-D0BE-4E32-B156-958B0C4951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A3120E-6D36-4D59-9D94-1863884B4F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ED32DA-8BC2-42D2-9DF1-663F79BA77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BDBA09-01CC-4DA1-A16D-C786B4BA89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34D544-14C5-44F8-9EA1-2881C0D81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146135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解读与应对职业倦怠的培训教材</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职业倦怠概述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识别职业倦怠信号</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探究职业倦怠成因</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应对策略与方法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组织层面的干预措施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预防职业倦怠的措施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职业倦怠概述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职业倦怠是指个体在工作重压下产生的身心疲劳与耗竭的状态，是个体不能顺利应对工作压力时的一种极端反应。</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包括情感衰竭、去人格化和个人成就感降低三个维度。具体表现为情绪低落、缺乏活力、易怒或暴躁、睡眠障碍、注意力不集中、自我负面评价、自责和无助感等症状。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症状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影响因素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包括工作环境、工作负荷、工作自主性、工作回报、社会支持、个人性格特质等。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后果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职业倦怠不仅影响个体的身心健康，还会对工作效率、人际关系和职业发展产生负面影响。长期的职业倦怠可能导致抑郁、焦虑等心理问题，甚至引发身体疾病。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594" r="19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影响因素及后果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281" r="20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区别</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工作压力是一种短暂的、可以通过休息和放松来缓解的心理紧张状态；而职业倦怠是一种长期的、深层次的身心耗竭状态，需要更系统的干预和治疗。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联系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长期的工作压力可能导致职业倦怠的发生。当个体无法有效应对工作压力时，会逐渐出现职业倦怠的症状。因此，合理应对工作压力是预防职业倦怠的重要措施之一。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与工作压力区别与联系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识别职业倦怠信号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长时间工作后，经常感到筋疲力尽，休息后也难以恢复。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疲劳感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睡眠障碍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身体不适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失眠、多梦、早醒等睡眠问题频繁出现。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出现头痛、背痛、肌肉紧张等身体不适症状。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生理反应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478" b="194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547" b="165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6" b="269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心理表现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情绪低落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持续感到沮丧、无助、绝望等负面情绪。</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缺乏动力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对工作和生活失去热情，感觉无法积极投入。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注意力不集中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难以集中精力完成任务，记忆力减退。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工作质量下降，完成任务所需时间增加。</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4102" r="410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工作效率下降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不愿意参加同事或朋友的聚会，减少社交互动。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社交活动减少</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通过过度饮食、酗酒、滥用药物等方式来应对压力。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不良应对方式</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探究职业倦怠成因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过高的工作压力，如工作量过大、时间紧迫等，可能导致员工产生疲惫感和挫败感。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工作压力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重复、单调的工作内容可能使员工失去工作兴趣，产生厌倦情绪。</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工作内容单调</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嘈杂、拥挤或存在安全隐患的工作环境可能对员工的身心健康产生负面影响。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工作环境不佳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工作环境因素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个人能力不足</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员工个人能力不足以应对工作要求，可能产生挫败感和压力。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缺乏职业认同</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员工对自己所从事的职业不认同，可能导致工作投入不足，产生职业倦怠。</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心理健康问题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如焦虑、抑郁等心理健康问题可能导致员工对工作产生消极情绪。</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频繁的组织变革可能使员工感到不稳定和不安全，从而产生职业倦怠。</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组织变革</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缺乏支持、认可和激励的组织文化可能导致员工失去工作动力。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组织文化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复杂的人际关系、办公室政治等因素可能对员工的工作情绪和积极性产生负面影响。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人际关系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应对策略与方法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https://d.book118.com/137146135041006030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2024-09-01T19:43:37.873</cp:lastPrinted>
  <dcterms:created xsi:type="dcterms:W3CDTF">2024-09-01T11:43:37Z</dcterms:created>
  <dcterms:modified xsi:type="dcterms:W3CDTF">2024-09-01T11:43:40Z</dcterms:modified>
</cp:coreProperties>
</file>