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04F5B-32ED-43C9-80F5-C38A9B02D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7B8DD-904F-4190-A3C5-F6C10BD0A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481AD-E3DD-467A-A60F-C0878531D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6F5DDE-EB2B-4192-A69B-550C558F1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4A5309-69F4-4429-ABBB-D4CBFC1A3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EAB412-7E65-4B67-BC31-F0F8999AD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6BB5DA-2AA7-4437-8232-77A07DDDA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1B5A7A-2408-4BB7-A8B0-E179BB946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71723-616F-46AD-9E78-7DED16991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9030A-F8F7-4C32-B4DA-85203A22F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4F12B-A21E-437F-88F1-5C4A239DD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5015203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商贸企业安全风险管理与隐患排查治理的关键绩效指标设置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商贸企业安全风险管理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关键绩效指标设置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绩效指标实施与考核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提升企业安全管理水平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通过设置关键绩效指标，可以引导企业加强安全风险管理，完善隐患排查治理体系，从而提升整体安全管理水平。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应对复杂多变的商业环境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商贸企业面临着复杂多变的商业环境，包括市场竞争、政策法规变化等，设置关键绩效指标有助于企业及时应对这些挑战。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保障员工和客户安全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商贸企业的安全风险直接关系到员工和客户的安全，通过设置关键绩效指标，可以加强对员工和客户的安全保障。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通过设置关键绩效指标，可以对企业的安全风险管理效果进行量化评估，便于企业及时了解自身安全管理水平。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量化评估安全风险管理效果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关键绩效指标可以作为企业安全管理目标的明确表述，有助于企业在日常管理中保持对安全风险的关注。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明确安全管理目标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通过对关键绩效指标的持续监测和分析，可以发现企业安全管理的不足之处，进而推动企业进行持续改进。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关键绩效指标可以作为企业与内部员工、外部监管机构沟通的重要工具，有助于增强内外部对企业安全管理的信任和理解。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加强内外部沟通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商贸企业安全风险管理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建立健全风险识别机制，定期对企业运营过程中可能出现的各类风险进行全面梳理和识别，形成风险清单。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制定科学的风险评估标准和方法，对识别出的风险进行定量和定性评估，确定风险等级和影响程度。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建立风险动态管理机制，实时跟踪和监测风险变化情况，及时调整风险应对策略和措施。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999" b="129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风险预警与监控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建立完善的风险预警体系，通过设置预警指标和阈值，及时发现和预警潜在风险。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利用先进的信息技术手段，对企业运营过程中的各类风险进行实时监控和数据分析，提高风险应对的时效性和准确性。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定期发布风险报告，向企业管理层和相关部门通报风险状况及应对措施实施情况。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根据风险评估结果，制定相应的风险应对策略和措施，明确责任部门和人员，确保措施的有效实施。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加强与相关政府部门、行业协会和专业机构的沟通与协作，共同应对行业性、区域性重大风险。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建立风险应对预案库，针对不同等级和类型的风险制定相应的应急预案和处理流程，提高应对突发事件的快速反应能力。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定期开展风险应对演练和培训，提高企业员工的风险意识和应对能力。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风险应对策略与措施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明确排查的目标、范围、时间表和责任人。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制定隐患排查计划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采用多种排查手段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建立隐患排查档案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792" b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综合运用定期巡查、专项检查、季节性检查、节假日检查等多种手段进行隐患排查。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详细记录排查过程中发现的问题，包括问题描述、位置、照片等，为后续整改提供依据。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针对排查出的问题，制定具体的整改措施、时间表和责任人。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制定整改方案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按照整改方案，及时采取相应措施进行整改，确保问题得到解决。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落实整改措施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对整改后的效果进行跟踪，确保问题不再出现或已得到有效控制。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跟踪整改效果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隐患整改与跟踪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https://d.book118.com/137150152032006041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2024-09-13T21:36:21.918</cp:lastPrinted>
  <dcterms:created xsi:type="dcterms:W3CDTF">2024-09-13T13:36:21Z</dcterms:created>
  <dcterms:modified xsi:type="dcterms:W3CDTF">2024-09-13T13:36:24Z</dcterms:modified>
</cp:coreProperties>
</file>