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22705-EB86-42D0-95C1-F5BFF37E5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E4DD9-C953-4A59-AA94-7ED35D9EF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351C9-F326-4FB6-A7DF-EB0321E39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6BA67-5C64-4B1F-96C5-5E946874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CA0E9B-4FD3-4173-8DE7-F5BD14310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9B3C75-12ED-4405-AC16-F163C7395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4E043E-435E-4FD5-B509-8FE33DBF5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8DE6A-D8A2-4346-9100-EBB53283E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8D629-0085-4A76-84A7-1EE43954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AA012-B006-4B98-AE91-915F157FF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4D67C-D75E-4046-94D7-48B883AE7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5414406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艾灸护理操作方法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艾灸护理的应用场景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艾灸护理的实践经验分享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艾灸护理的案例展示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艾灸基础知识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艾灸的定义与历史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艾灸的历史可以追溯到古代中国春秋战国时期，至今已有数千年的历史，历代医家广泛应用，是中医的重要组成部分。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艾灸是一种利用艾叶制成的艾条或艾柱，通过点燃后在人体穴位上施加温热刺激，以调节身体机能、防治疾病的中医外治法。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通过温热刺激，促进气血流通，舒通经络，缓解疼痛。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温通经络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调和气血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扶正祛邪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调节人体气血运行，改善血液循环，增强脏腑功能。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激发人体正气，提高免疫力，祛除病邪，防治疾病。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艾灸的作用与原理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选择优质艾叶，注意艾条、艾柱的纯度和质量，以及施灸时的安全问题。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灸架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用于固定艾条或艾柱，方便施灸的工具。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艾柱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将艾绒捏成的小圆锥体，适用于直接在皮肤上施灸。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艾灸的主要材料，具有温经散寒、活血通络的功效。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由艾叶制成的条状物，是施灸时的主要工具。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艾灸的材料与工具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艾灸护理操作方法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63" r="116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位于小腿前外侧，犊鼻下3寸，距胫骨前缘一横指。足三里是强壮保健的要穴，具有调理脾胃、补中益气等功效。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足三里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位于小腿内侧，足内踝尖上3寸，胫骨内侧缘后方。三阴交是妇科要穴，对于月经不调、痛经等妇科疾病有良好疗效。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三阴交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位于腹部中央，肚脐中央。神阙具有温阳救逆、利水固脱的功效，对于消化系统、泌尿系统等病症有治疗作用。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位于下腹部，前正中线上，当脐中下3寸。关元具有补肾壮阳、调理冲任等功效，适用于男科、妇科等多种病症。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艾灸的常用穴位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放置艾灸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将点燃的艾条放置在所选穴位上，一般灸10-15分钟，以局部皮肤微红为宜。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选取穴位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根据病情需要选择合适的穴位。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清洁穴位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用酒精棉球擦拭所选穴位周围的皮肤。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施加压力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在艾灸过程中，可以轻轻拍打或按摩穴位周围的皮肤，以增强疗效。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艾灸后应避免受寒，适当休息并补充水分。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孕妇、皮肤破损、炎症等人群不宜进行艾灸；艾灸时应保持室内空气流通；施灸时应避免烫伤皮肤。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实热证、阴虚证等人群不宜进行艾灸；传染病、高热、昏迷等急性危重病患者不宜进行艾灸；施灸时应避免在血管丰富、神经敏感的部位进行。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艾灸的注意事项与禁忌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https://d.book118.com/137154144066006032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2024-09-05T07:44:52.626</cp:lastPrinted>
  <dcterms:created xsi:type="dcterms:W3CDTF">2024-09-04T23:44:52Z</dcterms:created>
  <dcterms:modified xsi:type="dcterms:W3CDTF">2024-09-04T23:44:54Z</dcterms:modified>
</cp:coreProperties>
</file>