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BD6B4-D549-4047-8341-EB010E7A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79B36-E897-4517-A5D6-7E16682A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FC2F6-8FBC-4F36-83F2-0DD68A353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C9A30-3038-4E65-A0B1-F2AB3C40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23028-7F6A-4A60-A8AC-CAF95BB14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56ECD-CBB6-4C55-B3C0-4ADC04F7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EF6DC-2214-40CF-9C10-290A29CB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18A05-8435-4CE3-9CE0-4B2E69692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776ED-0648-4542-8951-FECB0EEC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AF431-131A-42CD-9387-26FEB4B5C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2AF4D-05A5-4B65-BED8-1F6BF238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7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56005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人才管理实践的绩效改进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绩效改进目标与原则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关键绩效指标（KPI）设定及应用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培训与发展计划设计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激励机制优化与调整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通过改进人才管理实践，提高员工的工作效率和质量，从而提升组织整体绩效。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随着市场竞争的加剧和技术的快速发展，组织需要不断改进人才管理实践，以适应市场变化并保持竞争优势。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改进人才管理实践可以更好地满足员工发展需求，提高员工满意度和忠诚度，进而促进组织的长远发展。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汇报组织在人才招聘、选拔和任用方面的实践，包括招聘渠道、选拔标准、面试流程等。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介绍员工培训计划、职业发展规划、绩效管理等实践，并分析其对组织绩效的影响。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阐述员工福利政策、激励机制以及员工满意度调查等方面的实践，并分析其对员工绩效和组织绩效的影响。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员工福利与激励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分析组织人才流失的原因和后果，以及留任策略的实践效果，提出改进措施。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人才流失与留任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人才管理实践现状分析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员工福利与关怀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现有人才管理策略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通过多渠道招聘、面试评估、背景调查等方式选拔优秀人才。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提供新员工入职培训、在职培训、领导力发展项目等，促进员工个人成长和职业发展。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设定明确的绩效目标，进行定期评估与反馈，实施奖惩制度。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提供具有竞争力的薪酬福利、健康关怀、员工活动等，增强员工归属感和满意度。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公司整体业绩稳步提升，但部分部门或项目存在绩效不达标的情况。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绩效问题可能源于目标设定不合理、资源分配不均、团队协作不畅、员工能力不足等方面。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绩效表现及问题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通过定期调查和面谈，发现员工对公司文化、工作环境、薪酬福利等方面整体满意度较高，但仍存在一些改进空间。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公司整体员工流失率处于行业平均水平，但关键岗位和优秀人才的流失率较高，需要引起重视。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员工满意度与流失率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员工流失率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绩效改进目标与原则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通过优化工作流程、提供必要培训和支持，帮助员工更高效地完成工作任务。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实现组织战略目标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鼓励员工不断提升自身能力，为公司创造更大价值的同时，实现个人职业成长。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将绩效改进与组织整体战略相结合，确保员工的工作和组织的发展目标保持一致。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明确绩效改进目标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目标设定与实际情况相符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考核标准应基于员工的实际工作情况和能力水平，避免设定过高或过低的目标。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定期对绩效考核标准进行审视和调整，确保其始终与组织和员工的发展需求相匹配。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量化指标与定性评估相结合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既要关注可以量化的工作成果，也要重视员工的工作态度、团队合作能力等定性因素。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制定合理考核标准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对所有员工采用相同的考核标准，避免因主观因素造成的不公平现象。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统一考核标准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让员工清楚了解绩效考核的流程、标准和结果，确保考核过程的公开透明。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为员工提供申诉渠道，对于考核过程中出现的争议和不公，允许员工提出申诉并寻求公正解决。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申诉机制建立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关键绩效指标（KPI）设定及应用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关键绩效指标的设定原则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确保关键绩效指标与组织目标一致，具有可衡量性、可达成性、相关性和时限性。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明确关键绩效指标是衡量组织、团队或个人绩效表现的重要量化标准。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根据组织战略目标和岗位职责，将关键绩效指标分为财务、客户、内部流程和学习与成长四个维度。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确定关键绩效指标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通过问卷调查、访谈、观察等方式收集与关键绩效指标相关的数据。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运用统计分析、趋势分析、对比分析等方法对数据进行分析，以揭示绩效表现的趋势和规律。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利用图表、仪表板等可视化工具将数据呈现出来，以便更直观地了解绩效表现。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根据关键绩效指标设定招聘标准，选拔符合组织需求的优秀人才。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依据关键绩效指标制定培训计划，提升员工的专业技能和综合素质。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人才培训与发展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将关键绩效指标作为员工绩效考核的依据，并根据绩效结果给予相应的奖励或惩罚。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通过分析关键绩效指标的数据，发现组织存在的问题和挑战，为战略调整和优化提供依据。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组织战略调整与优化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KPI在人才管理中的应用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https://d.book118.com/137156005011006026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2024-08-30T22:50:20.237</cp:lastPrinted>
  <dcterms:created xsi:type="dcterms:W3CDTF">2024-08-30T14:50:20Z</dcterms:created>
  <dcterms:modified xsi:type="dcterms:W3CDTF">2024-08-30T14:50:22Z</dcterms:modified>
</cp:coreProperties>
</file>