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24EF-0010-4A4A-A2E0-F2FCE8A2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BC29-97E1-4D97-903B-BD1D7274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6816B-D8BA-4FB1-99B8-7F124B45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1F2EF-4611-43ED-962A-A62B586D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EDDCD-CBE7-4E32-AD83-87E2C532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08E51-FE3E-48A6-8575-975430309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A0B4E-CB60-45DF-89C4-ED4494DD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98725-69E7-42AF-B6FA-761B05F6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E9132-7AAD-4296-8A05-9ACF7555B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D916B-5399-4725-9F45-217B4113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13268-6682-47F4-A4ED-805E61DC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6103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泌尿系结石微创治疗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泌尿系结石概述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微创治疗的适应症与禁忌症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微创治疗的过程与护理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微创治疗的疗效与并发症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泌尿系结石的预防与日常护理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泌尿系结石概述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泌尿系结石是指在泌尿系统内形成的固体块状物，通常由矿物质和酸盐组成。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根据结石所在部位，可分为肾结石、输尿管结石、膀胱结石和尿道结石等。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泌尿系结石的形成与多种因素相关，包括遗传、饮食习惯、代谢异常、尿路感染等。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泌尿系结石的形成是一个复杂的过程，涉及到尿液成分的改变、结晶形成和聚集等环节。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泌尿系结石的症状取决于结石的部位和大小，常见症状包括腰部或腹部疼痛、血尿、尿频、尿急等。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泌尿系结石的诊断通常通过影像学检查进行，如超声、尿路平片、CT等，同时结合实验室检查以明确病因。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通过皮肤穿刺进入肾脏，置入肾镜，利用激光或超声波粉碎并取出结石。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经皮肾镜取石术是一种常用的微创治疗方法，适用于肾结石的治疗。通过皮肤穿刺进入肾脏，置入肾镜，利用激光或超声波将结石粉碎并取出。该手术具有创伤小、恢复快、结石清除率高等优点。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经皮肾镜取石术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通过尿道插入输尿管镜，利用激光或超声波粉碎并取出结石。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输尿管镜取石术适用于输尿管结石的治疗。通过尿道插入输尿管镜，利用激光或超声波将结石粉碎并取出。该手术具有创伤小、恢复快、结石清除率高等优点。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输尿管镜取石术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腹腔镜取石术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通过腹部小切口插入腹腔镜，在直视下取出结石。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腹腔镜取石术适用于肾结石和输尿管结石的治疗。通过腹部小切口插入腹腔镜，在直视下将结石取出。该手术具有创伤小、恢复快、结石清除率高等优点。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其他不常用的微创治疗技术，如超声波碎石术等。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除了上述几种常用的微创治疗技术外，还有一些不常用的微创治疗技术，如超声波碎石术等。这些技术适用于不同类型和大小的泌尿系结石，但应用相对较少。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其他微创治疗技术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微创治疗的适应症与禁忌症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https://d.book118.com/137156103020006030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2024-09-01T14:18:00.611</cp:lastPrinted>
  <dcterms:created xsi:type="dcterms:W3CDTF">2024-09-01T06:18:00Z</dcterms:created>
  <dcterms:modified xsi:type="dcterms:W3CDTF">2024-09-01T06:18:02Z</dcterms:modified>
</cp:coreProperties>
</file>