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9AF85E-68FC-4203-B8C4-91968ACB69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7D660D-2449-4424-A618-8C20AFF121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B9E443-8515-44CE-8648-B4126FD96D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B10AA5-5146-4516-8BC6-C575B4A52F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9AD661-B262-4AEB-8476-D9D5A9014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288F9F-051F-4961-8381-5314105611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150EC6-C2C7-4402-BD8E-97C7F1A931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CADBD5-BD3C-433E-B10D-1754D7AE81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D48555-80F7-4D89-AE2A-9DAFFE883E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112E42-4089-4438-BE8D-3FE9BE867E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B2A4D1-2BDB-413C-92A9-D4F364865B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4294967295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715612016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数值修约与运算规则\n## 1.数值修约的基本概念与意义\n### 1.1数值修约的定义与分类\n### 1.2数值修约的重要性与应用领域\n### 1.3数值修约的误差分析与控制\n## 2.数值修约的基本方法\n### 2.1四舍五入法及其改进\n### 2.2向上取整与向下取整\n### 2.3其他数值修约方法及其应用\n## 3.数值运算的基本原则与规律\n### 3.1数值运算的稳定性与误差传播\n### 3.2数值运算中的精度要求与估计\n### 3.3数值运算的规律与技巧\n## 4.数值修约与运算规则的实际应用\n### 4.1工程测量与建筑设计中的数值修约\n### 4.2科学计算与数据分析中的数值修约\n### 4.3自动控制与编程中的数值运算规则\n## 5.数值修约与运算规则的注意事项\n### 5.1避免数值运算中的常见错误\n### 5.2数值修约与运算规则的选择与优化\n### 5.3提高数值修约与运算的效率与准确性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数值修约与运算规则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360568" y="5591814"/>
            <a:ext cx="292067" cy="341632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 smtClean="0"/>
              <a:t> 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2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数值修约的基本概念与意义</a:t>
            </a:r>
            <a:endParaRPr/>
          </a:p>
        </p:txBody>
      </p:sp>
      <p:sp>
        <p:nvSpPr>
          <p:cNvPr id="133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数值修约的定义</a:t>
                </a:r>
                <a:endParaRPr/>
              </a:p>
            </p:txBody>
          </p:sp>
          <p:sp>
            <p:nvSpPr>
              <p:cNvPr id="17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将一个数近似地表示为另一个更易处理或更精确的数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通过舍入或取整等方法，使数值在一定范围内</a:t>
                </a:r>
                <a:endParaRPr/>
              </a:p>
            </p:txBody>
          </p:sp>
          <p:sp>
            <p:nvSpPr>
              <p:cNvPr id="17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数值修约的分类</a:t>
                </a:r>
                <a:endParaRPr/>
              </a:p>
            </p:txBody>
          </p:sp>
          <p:sp>
            <p:nvSpPr>
              <p:cNvPr id="17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四舍五入法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向上取整法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向下取整法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其他数值修约方法</a:t>
                </a:r>
                <a:endParaRPr/>
              </a:p>
            </p:txBody>
          </p:sp>
          <p:sp>
            <p:nvSpPr>
              <p:cNvPr id="17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数值修约的定义与分类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数值修约的重要性与应用领域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5" name="组合 18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6" name="组合 185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数值修约的重要性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简化计算过程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提高计算精度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减少误差传播</a:t>
                </a:r>
                <a:endParaRPr/>
              </a:p>
            </p:txBody>
          </p:sp>
          <p:pic>
            <p:nvPicPr>
              <p:cNvPr id="19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1" name="组合 190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数值修约的应用领域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工程测量与建筑设计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科学计算与数据分析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自动控制与编程</a:t>
                </a:r>
                <a:endParaRPr/>
              </a:p>
            </p:txBody>
          </p:sp>
          <p:pic>
            <p:nvPicPr>
              <p:cNvPr id="19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数值修约的误差分析与控制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8" name="组合 19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9" name="组合 198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数值修约的误差来源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舍入误差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截断误差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测量误差</a:t>
                </a:r>
                <a:endParaRPr/>
              </a:p>
            </p:txBody>
          </p:sp>
          <p:pic>
            <p:nvPicPr>
              <p:cNvPr id="20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4" name="组合 203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数值修约的误差控制方法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选择合适的修约方法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控制修约的精度范围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采用误差补偿技术</a:t>
                </a:r>
                <a:endParaRPr/>
              </a:p>
            </p:txBody>
          </p:sp>
          <p:pic>
            <p:nvPicPr>
              <p:cNvPr id="20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0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数值修约的基本方法</a:t>
            </a:r>
            <a:endParaRPr/>
          </a:p>
        </p:txBody>
      </p:sp>
      <p:sp>
        <p:nvSpPr>
          <p:cNvPr id="211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四舍五入法的定义</a:t>
                </a:r>
                <a:endParaRPr/>
              </a:p>
            </p:txBody>
          </p:sp>
          <p:sp>
            <p:nvSpPr>
              <p:cNvPr id="21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当数值的末位是0、1、2、3、4时，舍去末位；当数值的末位是5、6、7、8、9时，进位1</a:t>
                </a:r>
                <a:endParaRPr/>
              </a:p>
            </p:txBody>
          </p:sp>
          <p:sp>
            <p:nvSpPr>
              <p:cNvPr id="21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四舍五入法的改进</a:t>
                </a:r>
                <a:endParaRPr/>
              </a:p>
            </p:txBody>
          </p:sp>
          <p:sp>
            <p:nvSpPr>
              <p:cNvPr id="22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保留多位有效数字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使用特定的修约规则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结合其他数值修约方法</a:t>
                </a:r>
                <a:endParaRPr/>
              </a:p>
            </p:txBody>
          </p:sp>
          <p:sp>
            <p:nvSpPr>
              <p:cNvPr id="22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四舍五入法及其改进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1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32" name="组合 231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33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3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向上取整的定义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将数值向正无穷方向取整，得到不小于原数值的最小整数</a:t>
                </a:r>
                <a:endParaRPr/>
              </a:p>
            </p:txBody>
          </p:sp>
          <p:sp>
            <p:nvSpPr>
              <p:cNvPr id="236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7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3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向下取整的定义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将数值向负无穷方向取整，得到不大于原数值的最大整数</a:t>
                </a:r>
                <a:endParaRPr/>
              </a:p>
            </p:txBody>
          </p:sp>
          <p:sp>
            <p:nvSpPr>
              <p:cNvPr id="240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1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4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向上取整与向下取整的应用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解决整数与浮点数之间的转换问题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处理边界值和异常情况</a:t>
                </a:r>
                <a:endParaRPr/>
              </a:p>
            </p:txBody>
          </p:sp>
          <p:sp>
            <p:nvSpPr>
              <p:cNvPr id="244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向上取整与向下取整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其他数值修约方法及其应用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8" name="组合 24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9" name="组合 248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其他数值修约方法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奇数进位法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偶数进位法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汉诺威修约法</a:t>
                </a:r>
                <a:endParaRPr/>
              </a:p>
            </p:txBody>
          </p:sp>
          <p:pic>
            <p:nvPicPr>
              <p:cNvPr id="2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4" name="组合 253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数值修约方法的应用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根据具体场景选择合适的修约方法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结合多种修约方法提高计算精度</a:t>
                </a:r>
                <a:endParaRPr/>
              </a:p>
            </p:txBody>
          </p:sp>
          <p:pic>
            <p:nvPicPr>
              <p:cNvPr id="2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数值运算的基本原则与规律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数值运算的稳定性</a:t>
                </a:r>
                <a:endParaRPr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稳定的数值运算方法不易产生误差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稳定的数值运算方法在处理边界值时表现良好</a:t>
                </a:r>
                <a:endParaRPr/>
              </a:p>
            </p:txBody>
          </p:sp>
          <p:sp>
            <p:nvSpPr>
              <p:cNvPr id="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数值运算的误差传播</a:t>
                </a:r>
                <a:endParaRPr/>
              </a:p>
            </p:txBody>
          </p:sp>
          <p:sp>
            <p:nvSpPr>
              <p:cNvPr id="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误差在数值运算过程中可能传播和累积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控制误差传播的方法：选择稳定的运算方法、减少运算步骤、采用误差补偿技术</a:t>
                </a:r>
                <a:endParaRPr/>
              </a:p>
            </p:txBody>
          </p:sp>
          <p:sp>
            <p:nvSpPr>
              <p:cNvPr id="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数值运算的稳定性与误差传播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https://d.book118.com/137156120166006042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数值修约与运算规则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2024-09-16T12:35:05.999</cp:lastPrinted>
  <dcterms:created xsi:type="dcterms:W3CDTF">2024-09-16T04:35:06Z</dcterms:created>
  <dcterms:modified xsi:type="dcterms:W3CDTF">2024-09-16T04:35:07Z</dcterms:modified>
</cp:coreProperties>
</file>