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A404E-8C35-4C85-9480-3E7854B3C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232FD-AE01-4BC1-88E0-D169E75BC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BE700-4321-457E-A1ED-89125F00A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9DD48-C118-4307-BA04-1AE981BDF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56C661-DC55-4E67-AFB5-F53820A2C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1F48F-7981-486E-AFB7-6EC3C82A1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E30AFC-9DEF-4ACD-8D2B-8C59A28DF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12877-8C7F-47E2-9436-BBC325981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F8EED-50A2-4E37-A094-E59811D8F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E5F8A-2660-46A0-9D4B-438D0D80F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0E6AC-3BAB-4CF5-AE4B-E538C8221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30722" name="组合 30721"/>
          <p:cNvGrpSpPr/>
          <p:nvPr/>
        </p:nvGrpSpPr>
        <p:grpSpPr>
          <a:xfrm>
            <a:off x="0" y="0"/>
            <a:ext cx="8763000" cy="5943600"/>
            <a:chExt cx="5520" cy="3744"/>
          </a:xfrm>
        </p:grpSpPr>
        <p:sp>
          <p:nvSpPr>
            <p:cNvPr id="30723" name="矩形 30722"/>
            <p:cNvSpPr/>
            <p:nvPr/>
          </p:nvSpPr>
          <p:spPr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/>
              <a:endParaRPr sz="2400">
                <a:latin typeface="Times New Roman" panose="02020603050405020304" pitchFamily="18" charset="0"/>
              </a:endParaRPr>
            </a:p>
          </p:txBody>
        </p:sp>
        <p:grpSp>
          <p:nvGrpSpPr>
            <p:cNvPr id="30724" name="组合 30723"/>
            <p:cNvGrpSpPr/>
            <p:nvPr userDrawn="1"/>
          </p:nvGrpSpPr>
          <p:grpSpPr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30725" name="矩形 30724"/>
              <p:cNvSpPr/>
              <p:nvPr/>
            </p:nvSpPr>
            <p:spPr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lvl="0" algn="ctr"/>
                <a:endParaRPr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0726" name="矩形 30725"/>
              <p:cNvSpPr/>
              <p:nvPr/>
            </p:nvSpPr>
            <p:spPr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lvl="0" algn="ctr"/>
                <a:endParaRPr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0727" name="直接连接符 30726"/>
              <p:cNvSpPr/>
              <p:nvPr/>
            </p:nvSpPr>
            <p:spPr>
              <a:xfrm>
                <a:off x="0" y="3072"/>
                <a:ext cx="624" cy="0"/>
              </a:xfrm>
              <a:prstGeom prst="line">
                <a:avLst/>
              </a:prstGeom>
              <a:ln w="50800" cap="flat" cmpd="sng">
                <a:solidFill>
                  <a:schemeClr val="bg2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</p:grpSp>
        <p:grpSp>
          <p:nvGrpSpPr>
            <p:cNvPr id="30728" name="组合 30727"/>
            <p:cNvGrpSpPr/>
            <p:nvPr userDrawn="1"/>
          </p:nvGrpSpPr>
          <p:grpSpPr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30729" name="矩形 30728"/>
              <p:cNvSpPr/>
              <p:nvPr/>
            </p:nvSpPr>
            <p:spPr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lvl="0" algn="ctr"/>
                <a:endParaRPr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0730" name="直接连接符 30729"/>
              <p:cNvSpPr/>
              <p:nvPr/>
            </p:nvSpPr>
            <p:spPr>
              <a:xfrm>
                <a:off x="400" y="432"/>
                <a:ext cx="5088" cy="0"/>
              </a:xfrm>
              <a:prstGeom prst="line">
                <a:avLst/>
              </a:prstGeom>
              <a:ln w="44450" cap="flat" cmpd="sng">
                <a:solidFill>
                  <a:schemeClr val="bg2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</p:grpSp>
      </p:grpSp>
      <p:sp>
        <p:nvSpPr>
          <p:cNvPr id="30731" name="标题 30730"/>
          <p:cNvSpPr>
            <a:spLocks noGrp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 sz="48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32" name="副标题 30731"/>
          <p:cNvSpPr>
            <a:spLocks noGrp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marL="0" lvl="0" indent="0" algn="ctr">
              <a:buClr>
                <a:schemeClr val="folHlink"/>
              </a:buClr>
              <a:buSzPct val="90000"/>
              <a:buFont typeface="Wingdings" panose="05000000000000000000" pitchFamily="2" charset="2"/>
              <a:buNone/>
              <a:defRPr/>
            </a:lvl1pPr>
            <a:lvl2pPr marL="457200" lvl="1" indent="0" algn="ctr">
              <a:buClr>
                <a:schemeClr val="accent1"/>
              </a:buClr>
              <a:buSzPct val="75000"/>
              <a:buFont typeface="Wingdings" panose="05000000000000000000" pitchFamily="2" charset="2"/>
              <a:buNone/>
              <a:defRPr/>
            </a:lvl2pPr>
            <a:lvl3pPr marL="914400" lvl="2" indent="0" algn="ctr">
              <a:buClr>
                <a:schemeClr val="folHlink"/>
              </a:buClr>
              <a:buSzPct val="55000"/>
              <a:buFont typeface="Wingdings" panose="05000000000000000000" pitchFamily="2" charset="2"/>
              <a:buNone/>
              <a:defRPr/>
            </a:lvl3pPr>
            <a:lvl4pPr marL="1371600" lvl="3" indent="0" algn="ctr">
              <a:buClr>
                <a:schemeClr val="accent1"/>
              </a:buClr>
              <a:buSzTx/>
              <a:buFont typeface="Wingdings" panose="05000000000000000000" pitchFamily="2" charset="2"/>
              <a:buNone/>
              <a:defRPr/>
            </a:lvl4pPr>
            <a:lvl5pPr marL="1828800" lvl="4" indent="0" algn="ctr">
              <a:buClr>
                <a:schemeClr val="accent1"/>
              </a:buClr>
              <a:buSzTx/>
              <a:buFont typeface="Wingdings" panose="05000000000000000000" pitchFamily="2" charset="2"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0733" name="日期占位符 30732"/>
          <p:cNvSpPr>
            <a:spLocks noGrp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000"/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30734" name="页脚占位符 30733"/>
          <p:cNvSpPr>
            <a:spLocks noGrp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000"/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30735" name="灯片编号占位符 30734"/>
          <p:cNvSpPr>
            <a:spLocks noGrp="1"/>
          </p:cNvSpPr>
          <p:nvPr>
            <p:ph type="sldNum" sz="quarter" idx="4"/>
          </p:nvPr>
        </p:nvSpPr>
        <p:spPr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000"/>
            </a:lvl1pPr>
          </a:lstStyle>
          <a:p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08476" cy="45307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78324" y="1600200"/>
            <a:ext cx="3808476" cy="45307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716657" cy="5853112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AndTx" preserve="1">
  <p:cSld name="标题，两项内容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286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286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half" idx="3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29698" name="组合 29697"/>
          <p:cNvGrpSpPr/>
          <p:nvPr/>
        </p:nvGrpSpPr>
        <p:grpSpPr>
          <a:xfrm>
            <a:off x="0" y="0"/>
            <a:ext cx="8686800" cy="4876800"/>
            <a:chExt cx="5472" cy="3072"/>
          </a:xfrm>
        </p:grpSpPr>
        <p:sp>
          <p:nvSpPr>
            <p:cNvPr id="29699" name="矩形 29698"/>
            <p:cNvSpPr/>
            <p:nvPr/>
          </p:nvSpPr>
          <p:spPr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/>
              <a:endParaRPr sz="2400">
                <a:latin typeface="Times New Roman" panose="02020603050405020304" pitchFamily="18" charset="0"/>
              </a:endParaRPr>
            </a:p>
          </p:txBody>
        </p:sp>
        <p:grpSp>
          <p:nvGrpSpPr>
            <p:cNvPr id="29700" name="组合 29699"/>
            <p:cNvGrpSpPr/>
            <p:nvPr/>
          </p:nvGrpSpPr>
          <p:grpSpPr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9701" name="矩形 29700"/>
              <p:cNvSpPr/>
              <p:nvPr/>
            </p:nvSpPr>
            <p:spPr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lvl="0" algn="ctr"/>
                <a:endParaRPr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9702" name="直接连接符 29701"/>
              <p:cNvSpPr/>
              <p:nvPr/>
            </p:nvSpPr>
            <p:spPr>
              <a:xfrm>
                <a:off x="240" y="941"/>
                <a:ext cx="5232" cy="0"/>
              </a:xfrm>
              <a:prstGeom prst="line">
                <a:avLst/>
              </a:prstGeom>
              <a:ln w="19050" cap="flat" cmpd="sng">
                <a:solidFill>
                  <a:schemeClr val="bg2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</p:grpSp>
      </p:grpSp>
      <p:sp>
        <p:nvSpPr>
          <p:cNvPr id="29703" name="标题 29702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9704" name="文本占位符 29703"/>
          <p:cNvSpPr>
            <a:spLocks noGrp="1"/>
          </p:cNvSpPr>
          <p:nvPr>
            <p:ph type="body" idx="1"/>
          </p:nvPr>
        </p:nvSpPr>
        <p:spPr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9705" name="日期占位符 29704"/>
          <p:cNvSpPr>
            <a:spLocks noGrp="1"/>
          </p:cNvSpPr>
          <p:nvPr>
            <p:ph type="dt" sz="half" idx="2"/>
          </p:nvPr>
        </p:nvSpPr>
        <p:spPr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29706" name="页脚占位符 29705"/>
          <p:cNvSpPr>
            <a:spLocks noGrp="1"/>
          </p:cNvSpPr>
          <p:nvPr>
            <p:ph type="ftr" sz="quarter" idx="3"/>
          </p:nvPr>
        </p:nvSpPr>
        <p:spPr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29707" name="灯片编号占位符 29706"/>
          <p:cNvSpPr>
            <a:spLocks noGrp="1"/>
          </p:cNvSpPr>
          <p:nvPr>
            <p:ph type="sldNum" sz="quarter" idx="4"/>
          </p:nvPr>
        </p:nvSpPr>
        <p:spPr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29708" name="直接连接符 29707"/>
          <p:cNvSpPr/>
          <p:nvPr/>
        </p:nvSpPr>
        <p:spPr>
          <a:xfrm>
            <a:off x="0" y="4876800"/>
            <a:ext cx="609600" cy="0"/>
          </a:xfrm>
          <a:prstGeom prst="line">
            <a:avLst/>
          </a:prstGeom>
          <a:ln w="44450" cap="flat" cmpd="sng">
            <a:solidFill>
              <a:schemeClr val="bg2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2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anose="05000000000000000000" pitchFamily="2" charset="2"/>
        <a:buChar char="n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anose="05000000000000000000" pitchFamily="2" charset="2"/>
        <a:buChar char="n"/>
        <a:defRPr sz="2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anose="05000000000000000000" pitchFamily="2" charset="2"/>
        <a:buChar char="n"/>
        <a:defRPr sz="23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jpeg" /><Relationship Id="rId3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tags" Target="../tags/tag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561221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4097"/>
          <p:cNvSpPr>
            <a:spLocks noGrp="1"/>
          </p:cNvSpPr>
          <p:nvPr>
            <p:ph type="ctrTitle"/>
          </p:nvPr>
        </p:nvSpPr>
        <p:spPr/>
        <p:txBody>
          <a:bodyPr anchor="ctr" anchorCtr="0"/>
          <a:lstStyle/>
          <a:p>
            <a:pPr defTabSz="914400">
              <a:buSzTx/>
              <a:buFontTx/>
              <a:buNone/>
            </a:pPr>
            <a:endParaRPr kern="1200" baseline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099" name="副标题 4098"/>
          <p:cNvSpPr>
            <a:spLocks noGrp="1"/>
          </p:cNvSpPr>
          <p:nvPr>
            <p:ph type="subTitle" idx="1"/>
          </p:nvPr>
        </p:nvSpPr>
        <p:spPr/>
        <p:txBody>
          <a:bodyPr anchor="ctr" anchorCtr="0"/>
          <a:lstStyle/>
          <a:p>
            <a:pPr defTabSz="914400">
              <a:buSzPct val="90000"/>
            </a:pPr>
            <a:endParaRPr kern="1200" baseline="0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4100" name="图片 4099" descr="e1aedded8da2aa0e63d09f2a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01" name="文本框 4100"/>
          <p:cNvSpPr txBox="1"/>
          <p:nvPr/>
        </p:nvSpPr>
        <p:spPr>
          <a:xfrm>
            <a:off x="1143000" y="1371600"/>
            <a:ext cx="64008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4400">
              <a:latin typeface="Arial" pitchFamily="34" charset="0"/>
            </a:endParaRPr>
          </a:p>
        </p:txBody>
      </p:sp>
      <p:sp>
        <p:nvSpPr>
          <p:cNvPr id="4102" name="文本框 4101"/>
          <p:cNvSpPr txBox="1"/>
          <p:nvPr/>
        </p:nvSpPr>
        <p:spPr>
          <a:xfrm>
            <a:off x="990600" y="1600200"/>
            <a:ext cx="6400800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sz="6600">
              <a:latin typeface="Arial" pitchFamily="34" charset="0"/>
            </a:endParaRPr>
          </a:p>
        </p:txBody>
      </p:sp>
      <p:sp>
        <p:nvSpPr>
          <p:cNvPr id="4103" name="文本框 4102"/>
          <p:cNvSpPr txBox="1"/>
          <p:nvPr/>
        </p:nvSpPr>
        <p:spPr>
          <a:xfrm>
            <a:off x="0" y="1676400"/>
            <a:ext cx="8305800" cy="1189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7200" i="1">
                <a:solidFill>
                  <a:srgbClr val="FFFFFF"/>
                </a:solidFill>
                <a:latin typeface="Arial" pitchFamily="34" charset="0"/>
                <a:ea typeface="Arial Unicode MS" pitchFamily="34" charset="-122"/>
              </a:rPr>
              <a:t>The Truman Show</a:t>
            </a:r>
            <a:endParaRPr lang="en-US" altLang="zh-CN" sz="7200" i="1">
              <a:solidFill>
                <a:srgbClr val="FFFFFF"/>
              </a:solidFill>
              <a:latin typeface="Arial" pitchFamily="34" charset="0"/>
              <a:ea typeface="Arial Unicode MS" pitchFamily="34" charset="-122"/>
            </a:endParaRPr>
          </a:p>
        </p:txBody>
      </p:sp>
      <p:sp>
        <p:nvSpPr>
          <p:cNvPr id="4104" name="文本框 4103"/>
          <p:cNvSpPr txBox="1"/>
          <p:nvPr/>
        </p:nvSpPr>
        <p:spPr>
          <a:xfrm>
            <a:off x="3200400" y="5334000"/>
            <a:ext cx="5791200" cy="1373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i="1">
                <a:latin typeface="Arial Black" panose="020b0a04020102020204" pitchFamily="34" charset="0"/>
              </a:rPr>
              <a:t>    By  Teng Shenghan</a:t>
            </a:r>
            <a:endParaRPr lang="en-US" altLang="zh-CN" sz="3600" i="1">
              <a:latin typeface="Arial Black" panose="020b0a040201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3200">
                <a:latin typeface="Arial" pitchFamily="34" charset="0"/>
              </a:rPr>
              <a:t>               </a:t>
            </a:r>
            <a:endParaRPr lang="en-US" altLang="zh-CN" sz="3200">
              <a:latin typeface="Arial" pitchFamily="34" charset="0"/>
            </a:endParaRPr>
          </a:p>
        </p:txBody>
      </p:sp>
      <p:sp>
        <p:nvSpPr>
          <p:cNvPr id="4105" name="文本框 4104"/>
          <p:cNvSpPr txBox="1"/>
          <p:nvPr/>
        </p:nvSpPr>
        <p:spPr>
          <a:xfrm>
            <a:off x="4419600" y="3200400"/>
            <a:ext cx="5486400" cy="10048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3333CC"/>
                </a:solidFill>
                <a:latin typeface="Arial" pitchFamily="34" charset="0"/>
              </a:rPr>
              <a:t>中译名：</a:t>
            </a:r>
            <a:r>
              <a:rPr lang="en-US" altLang="zh-CN" sz="2400">
                <a:solidFill>
                  <a:srgbClr val="3333CC"/>
                </a:solidFill>
                <a:latin typeface="Arial" pitchFamily="34" charset="0"/>
              </a:rPr>
              <a:t>《</a:t>
            </a:r>
            <a:r>
              <a:rPr lang="zh-CN" altLang="en-US" sz="2400">
                <a:solidFill>
                  <a:srgbClr val="3333CC"/>
                </a:solidFill>
                <a:latin typeface="Arial" pitchFamily="34" charset="0"/>
              </a:rPr>
              <a:t>楚门的世界</a:t>
            </a:r>
            <a:r>
              <a:rPr lang="en-US" altLang="zh-CN" sz="2400">
                <a:solidFill>
                  <a:srgbClr val="3333CC"/>
                </a:solidFill>
                <a:latin typeface="Arial" pitchFamily="34" charset="0"/>
              </a:rPr>
              <a:t>》</a:t>
            </a:r>
            <a:endParaRPr lang="en-US" altLang="zh-CN" sz="2400">
              <a:solidFill>
                <a:srgbClr val="3333CC"/>
              </a:solidFill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3333CC"/>
                </a:solidFill>
                <a:latin typeface="Arial" pitchFamily="34" charset="0"/>
              </a:rPr>
              <a:t>             </a:t>
            </a:r>
            <a:endParaRPr lang="en-US" altLang="zh-CN" sz="2400">
              <a:solidFill>
                <a:srgbClr val="3333CC"/>
              </a:solidFill>
              <a:latin typeface="Arial" pitchFamily="34" charset="0"/>
            </a:endParaRPr>
          </a:p>
        </p:txBody>
      </p:sp>
      <p:sp>
        <p:nvSpPr>
          <p:cNvPr id="4106" name="TextBox 410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advTm="16156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512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en-US" altLang="zh-CN" i="1">
                <a:solidFill>
                  <a:schemeClr val="tx1"/>
                </a:solidFill>
                <a:latin typeface="Trebuchet MS" panose="020b0603020202020204" pitchFamily="34" charset="0"/>
              </a:rPr>
              <a:t>Brief   Introduction</a:t>
            </a:r>
            <a:endParaRPr lang="en-US" altLang="zh-CN" i="1">
              <a:solidFill>
                <a:schemeClr val="tx1"/>
              </a:solidFill>
              <a:latin typeface="Trebuchet MS" panose="020b0603020202020204" pitchFamily="34" charset="0"/>
            </a:endParaRPr>
          </a:p>
        </p:txBody>
      </p:sp>
      <p:sp>
        <p:nvSpPr>
          <p:cNvPr id="5126" name="文本占位符 5125"/>
          <p:cNvSpPr>
            <a:spLocks noGrp="1"/>
          </p:cNvSpPr>
          <p:nvPr>
            <p:ph type="body" sz="half" idx="3"/>
          </p:nvPr>
        </p:nvSpPr>
        <p:spPr>
          <a:xfrm>
            <a:off x="609600" y="1524000"/>
            <a:ext cx="8001000" cy="4530725"/>
          </a:xfrm>
        </p:spPr>
        <p:txBody>
          <a:bodyPr vert="horz" wrap="square" lIns="91440" tIns="45720" rIns="91440" bIns="45720" anchor="t" anchorCtr="0"/>
          <a:lstStyle/>
          <a:p>
            <a:pPr>
              <a:buClr>
                <a:schemeClr val="folHlink"/>
              </a:buClr>
              <a:buSzPct val="90000"/>
              <a:buFont typeface="Wingdings" panose="05000000000000000000" pitchFamily="2" charset="2"/>
              <a:buNone/>
            </a:pPr>
            <a:r>
              <a:rPr lang="en-US" altLang="zh-CN" sz="2400"/>
              <a:t>                                     </a:t>
            </a:r>
            <a:endParaRPr lang="en-US" altLang="zh-CN" sz="2400"/>
          </a:p>
        </p:txBody>
      </p:sp>
      <p:sp>
        <p:nvSpPr>
          <p:cNvPr id="5127" name="矩形 5126"/>
          <p:cNvSpPr/>
          <p:nvPr/>
        </p:nvSpPr>
        <p:spPr>
          <a:xfrm>
            <a:off x="762000" y="1524000"/>
            <a:ext cx="7848600" cy="46831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4">
              <a:buNone/>
            </a:pPr>
            <a:endParaRPr sz="2800"/>
          </a:p>
        </p:txBody>
      </p:sp>
      <p:sp>
        <p:nvSpPr>
          <p:cNvPr id="5139" name="文本框 5138"/>
          <p:cNvSpPr txBox="1"/>
          <p:nvPr/>
        </p:nvSpPr>
        <p:spPr>
          <a:xfrm>
            <a:off x="838200" y="1600200"/>
            <a:ext cx="59436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latin typeface="Arial" pitchFamily="34" charset="0"/>
            </a:endParaRPr>
          </a:p>
        </p:txBody>
      </p:sp>
      <p:sp>
        <p:nvSpPr>
          <p:cNvPr id="5140" name="文本框 5139"/>
          <p:cNvSpPr txBox="1"/>
          <p:nvPr/>
        </p:nvSpPr>
        <p:spPr>
          <a:xfrm>
            <a:off x="838200" y="2362200"/>
            <a:ext cx="76962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latin typeface="Arial" pitchFamily="34" charset="0"/>
            </a:endParaRPr>
          </a:p>
        </p:txBody>
      </p:sp>
      <p:pic>
        <p:nvPicPr>
          <p:cNvPr id="5144" name="图片 5143" descr="truman_show_ver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0" y="228600"/>
            <a:ext cx="2438400" cy="1828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45" name="文本框 5144"/>
          <p:cNvSpPr txBox="1"/>
          <p:nvPr/>
        </p:nvSpPr>
        <p:spPr>
          <a:xfrm>
            <a:off x="533400" y="2209800"/>
            <a:ext cx="8763000" cy="40973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3200">
                <a:latin typeface="Arial" pitchFamily="34" charset="0"/>
              </a:rPr>
              <a:t>    </a:t>
            </a:r>
            <a:r>
              <a:rPr lang="en-US" altLang="zh-CN" sz="2800" i="1">
                <a:solidFill>
                  <a:srgbClr val="6600FF"/>
                </a:solidFill>
                <a:latin typeface="Arial" pitchFamily="34" charset="0"/>
              </a:rPr>
              <a:t>The hero</a:t>
            </a:r>
            <a:r>
              <a:rPr lang="zh-CN" altLang="en-US" sz="2800" i="1">
                <a:solidFill>
                  <a:srgbClr val="6600FF"/>
                </a:solidFill>
                <a:latin typeface="Arial" pitchFamily="34" charset="0"/>
              </a:rPr>
              <a:t>（男主人公） </a:t>
            </a:r>
            <a:r>
              <a:rPr lang="en-US" altLang="zh-CN" sz="2800" i="1">
                <a:solidFill>
                  <a:srgbClr val="FF3300"/>
                </a:solidFill>
                <a:latin typeface="Arial" pitchFamily="34" charset="0"/>
              </a:rPr>
              <a:t>Truman</a:t>
            </a:r>
            <a:r>
              <a:rPr lang="en-US" altLang="zh-CN" sz="2800" i="1">
                <a:solidFill>
                  <a:srgbClr val="6600FF"/>
                </a:solidFill>
                <a:latin typeface="Arial" pitchFamily="34" charset="0"/>
              </a:rPr>
              <a:t> led what seemed  to be a simple life on the island called Sea heaven. </a:t>
            </a:r>
            <a:endParaRPr lang="en-US" altLang="zh-CN" sz="2800" i="1">
              <a:solidFill>
                <a:srgbClr val="6600FF"/>
              </a:solidFill>
              <a:latin typeface="Arial" pitchFamily="34" charset="0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i="1">
                <a:solidFill>
                  <a:srgbClr val="6600FF"/>
                </a:solidFill>
                <a:latin typeface="Arial" pitchFamily="34" charset="0"/>
              </a:rPr>
              <a:t> a loving wife</a:t>
            </a:r>
            <a:endParaRPr lang="en-US" altLang="zh-CN" sz="2800" i="1">
              <a:solidFill>
                <a:srgbClr val="6600FF"/>
              </a:solidFill>
              <a:latin typeface="Arial" pitchFamily="34" charset="0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i="1">
                <a:solidFill>
                  <a:srgbClr val="6600FF"/>
                </a:solidFill>
                <a:latin typeface="Arial" pitchFamily="34" charset="0"/>
              </a:rPr>
              <a:t> a best friend </a:t>
            </a:r>
            <a:endParaRPr lang="en-US" altLang="zh-CN" sz="2800" i="1">
              <a:solidFill>
                <a:srgbClr val="6600FF"/>
              </a:solidFill>
              <a:latin typeface="Arial" pitchFamily="34" charset="0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i="1">
                <a:solidFill>
                  <a:srgbClr val="6600FF"/>
                </a:solidFill>
                <a:latin typeface="Arial" pitchFamily="34" charset="0"/>
              </a:rPr>
              <a:t> an insurance adjustor(</a:t>
            </a:r>
            <a:r>
              <a:rPr lang="zh-CN" altLang="en-US" sz="2800" i="1">
                <a:solidFill>
                  <a:srgbClr val="6600FF"/>
                </a:solidFill>
                <a:latin typeface="Arial" pitchFamily="34" charset="0"/>
              </a:rPr>
              <a:t>保险金估算人</a:t>
            </a:r>
            <a:r>
              <a:rPr lang="en-US" altLang="zh-CN" sz="2800" i="1">
                <a:solidFill>
                  <a:srgbClr val="6600FF"/>
                </a:solidFill>
                <a:latin typeface="Arial" pitchFamily="34" charset="0"/>
              </a:rPr>
              <a:t>). </a:t>
            </a:r>
            <a:endParaRPr lang="en-US" altLang="zh-CN" sz="2800" i="1">
              <a:solidFill>
                <a:srgbClr val="6600FF"/>
              </a:solidFill>
              <a:latin typeface="Arial" pitchFamily="34" charset="0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i="1">
                <a:solidFill>
                  <a:srgbClr val="6600FF"/>
                </a:solidFill>
                <a:latin typeface="Arial" pitchFamily="34" charset="0"/>
              </a:rPr>
              <a:t>    But something was wrong in his life.</a:t>
            </a:r>
            <a:endParaRPr lang="en-US" altLang="zh-CN" sz="2800" i="1">
              <a:solidFill>
                <a:srgbClr val="6600FF"/>
              </a:solidFill>
              <a:latin typeface="Arial" pitchFamily="34" charset="0"/>
            </a:endParaRPr>
          </a:p>
        </p:txBody>
      </p:sp>
    </p:spTree>
    <p:custDataLst>
      <p:tags r:id="rId3"/>
    </p:custDataLst>
  </p:cSld>
  <p:clrMapOvr>
    <a:masterClrMapping/>
  </p:clrMapOvr>
  <p:transition advTm="3160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6147" name="文本占位符 6146"/>
          <p:cNvSpPr>
            <a:spLocks noGrp="1"/>
          </p:cNvSpPr>
          <p:nvPr>
            <p:ph type="body" idx="4294967295"/>
          </p:nvPr>
        </p:nvSpPr>
        <p:spPr>
          <a:xfrm>
            <a:off x="762000" y="1905000"/>
            <a:ext cx="7772400" cy="4225925"/>
          </a:xfrm>
        </p:spPr>
        <p:txBody>
          <a:bodyPr/>
          <a:lstStyle/>
          <a:p>
            <a:pPr>
              <a:lnSpc>
                <a:spcPct val="120000"/>
              </a:lnSpc>
              <a:buNone/>
            </a:pPr>
            <a:r>
              <a:rPr lang="en-US" altLang="zh-CN" sz="2000"/>
              <a:t>     </a:t>
            </a:r>
            <a:r>
              <a:rPr lang="en-US" altLang="zh-CN" i="1">
                <a:solidFill>
                  <a:srgbClr val="6600FF"/>
                </a:solidFill>
              </a:rPr>
              <a:t>Come across his father who had died in a thunder storm long time ago. </a:t>
            </a:r>
            <a:endParaRPr lang="en-US" altLang="zh-CN" i="1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  <a:buNone/>
            </a:pPr>
            <a:r>
              <a:rPr lang="en-US" altLang="zh-CN" i="1">
                <a:solidFill>
                  <a:srgbClr val="6600FF"/>
                </a:solidFill>
              </a:rPr>
              <a:t>    Notice everything he did would get a dramatic result.</a:t>
            </a:r>
            <a:endParaRPr lang="en-US" altLang="zh-CN" i="1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  <a:buNone/>
            </a:pPr>
            <a:r>
              <a:rPr lang="en-US" altLang="zh-CN" i="1">
                <a:solidFill>
                  <a:srgbClr val="6600FF"/>
                </a:solidFill>
              </a:rPr>
              <a:t>   </a:t>
            </a:r>
            <a:r>
              <a:rPr lang="en-US" altLang="zh-CN" i="1">
                <a:solidFill>
                  <a:srgbClr val="FF3300"/>
                </a:solidFill>
              </a:rPr>
              <a:t>Sylvia</a:t>
            </a:r>
            <a:r>
              <a:rPr lang="en-US" altLang="zh-CN" i="1">
                <a:solidFill>
                  <a:srgbClr val="6600FF"/>
                </a:solidFill>
              </a:rPr>
              <a:t> showed sympathy to his sufferings and gave him some kind implications. </a:t>
            </a:r>
            <a:endParaRPr lang="en-US" altLang="zh-CN" i="1">
              <a:solidFill>
                <a:srgbClr val="6600FF"/>
              </a:solidFill>
            </a:endParaRPr>
          </a:p>
        </p:txBody>
      </p:sp>
    </p:spTree>
  </p:cSld>
  <p:clrMapOvr>
    <a:masterClrMapping/>
  </p:clrMapOvr>
  <p:transition advTm="30516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716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7171" name="文本占位符 7170"/>
          <p:cNvSpPr>
            <a:spLocks noGrp="1"/>
          </p:cNvSpPr>
          <p:nvPr>
            <p:ph type="body" idx="4294967295"/>
          </p:nvPr>
        </p:nvSpPr>
        <p:spPr>
          <a:xfrm>
            <a:off x="914400" y="1828800"/>
            <a:ext cx="7772400" cy="4302125"/>
          </a:xfrm>
        </p:spPr>
        <p:txBody>
          <a:bodyPr/>
          <a:lstStyle/>
          <a:p>
            <a:pPr>
              <a:lnSpc>
                <a:spcPct val="120000"/>
              </a:lnSpc>
              <a:buNone/>
            </a:pPr>
            <a:r>
              <a:rPr lang="en-US" altLang="zh-CN" i="1">
                <a:solidFill>
                  <a:srgbClr val="6600FF"/>
                </a:solidFill>
              </a:rPr>
              <a:t>   Truman lived in a huge studio and was the only hero in a live soap opera</a:t>
            </a:r>
            <a:r>
              <a:rPr lang="zh-CN" altLang="en-US" i="1">
                <a:solidFill>
                  <a:srgbClr val="6600FF"/>
                </a:solidFill>
              </a:rPr>
              <a:t>（纪实性肥皂剧，电视真人秀）</a:t>
            </a:r>
            <a:r>
              <a:rPr lang="en-US" altLang="zh-CN" i="1">
                <a:solidFill>
                  <a:srgbClr val="6600FF"/>
                </a:solidFill>
              </a:rPr>
              <a:t>,which was made by the director</a:t>
            </a:r>
            <a:r>
              <a:rPr lang="en-US" altLang="zh-CN" i="1">
                <a:solidFill>
                  <a:srgbClr val="FF3300"/>
                </a:solidFill>
              </a:rPr>
              <a:t> Christof</a:t>
            </a:r>
            <a:r>
              <a:rPr lang="en-US" altLang="zh-CN" i="1">
                <a:solidFill>
                  <a:srgbClr val="6600FF"/>
                </a:solidFill>
              </a:rPr>
              <a:t>. </a:t>
            </a:r>
            <a:endParaRPr lang="en-US" altLang="zh-CN" i="1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  <a:buNone/>
            </a:pPr>
            <a:endParaRPr lang="en-US" altLang="zh-CN" i="1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  <a:buNone/>
            </a:pPr>
            <a:r>
              <a:rPr lang="en-US" altLang="zh-CN" i="1">
                <a:solidFill>
                  <a:srgbClr val="6600FF"/>
                </a:solidFill>
              </a:rPr>
              <a:t>    Every minute       Every moment</a:t>
            </a:r>
            <a:endParaRPr lang="en-US" altLang="zh-CN" i="1">
              <a:solidFill>
                <a:srgbClr val="6600FF"/>
              </a:solidFill>
            </a:endParaRPr>
          </a:p>
        </p:txBody>
      </p:sp>
    </p:spTree>
  </p:cSld>
  <p:clrMapOvr>
    <a:masterClrMapping/>
  </p:clrMapOvr>
  <p:transition advTm="27781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819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8195" name="文本占位符 8194"/>
          <p:cNvSpPr>
            <a:spLocks noGrp="1"/>
          </p:cNvSpPr>
          <p:nvPr>
            <p:ph type="body" idx="4294967295"/>
          </p:nvPr>
        </p:nvSpPr>
        <p:spPr>
          <a:xfrm>
            <a:off x="914400" y="1600200"/>
            <a:ext cx="7772400" cy="4530725"/>
          </a:xfrm>
        </p:spPr>
        <p:txBody>
          <a:bodyPr/>
          <a:lstStyle/>
          <a:p>
            <a:pPr>
              <a:buNone/>
            </a:pPr>
            <a:endParaRPr/>
          </a:p>
        </p:txBody>
      </p:sp>
      <p:pic>
        <p:nvPicPr>
          <p:cNvPr id="8196" name="图片 8195" descr="245139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600200"/>
            <a:ext cx="7772400" cy="4368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7" name="矩形 8196"/>
          <p:cNvSpPr/>
          <p:nvPr/>
        </p:nvSpPr>
        <p:spPr>
          <a:xfrm>
            <a:off x="1295400" y="1828800"/>
            <a:ext cx="6781800" cy="21431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>
                <a:latin typeface="Arial" pitchFamily="34" charset="0"/>
              </a:rPr>
              <a:t> </a:t>
            </a:r>
            <a:r>
              <a:rPr lang="en-US" altLang="zh-CN" sz="2800" i="1">
                <a:solidFill>
                  <a:srgbClr val="6600FF"/>
                </a:solidFill>
                <a:latin typeface="Arial" pitchFamily="34" charset="0"/>
              </a:rPr>
              <a:t>When Truman found </a:t>
            </a:r>
            <a:r>
              <a:rPr lang="en-US" altLang="zh-CN" sz="2800" i="1">
                <a:solidFill>
                  <a:srgbClr val="000000"/>
                </a:solidFill>
                <a:latin typeface="Arial" pitchFamily="34" charset="0"/>
              </a:rPr>
              <a:t>the truth</a:t>
            </a:r>
            <a:r>
              <a:rPr lang="en-US" altLang="zh-CN" sz="2800" i="1">
                <a:solidFill>
                  <a:srgbClr val="6600FF"/>
                </a:solidFill>
                <a:latin typeface="Arial" pitchFamily="34" charset="0"/>
              </a:rPr>
              <a:t>, he was in great despair. Eventually he decided to leave here and seek </a:t>
            </a:r>
            <a:r>
              <a:rPr lang="en-US" altLang="zh-CN" sz="2800" i="1">
                <a:solidFill>
                  <a:srgbClr val="000000"/>
                </a:solidFill>
                <a:latin typeface="Arial" pitchFamily="34" charset="0"/>
              </a:rPr>
              <a:t>the real world</a:t>
            </a:r>
            <a:r>
              <a:rPr lang="en-US" altLang="zh-CN" sz="2800" i="1">
                <a:solidFill>
                  <a:srgbClr val="6600FF"/>
                </a:solidFill>
                <a:latin typeface="Arial" pitchFamily="34" charset="0"/>
              </a:rPr>
              <a:t> and the one he truly loved.</a:t>
            </a:r>
            <a:endParaRPr lang="en-US" altLang="zh-CN" sz="2800" i="1">
              <a:solidFill>
                <a:srgbClr val="6600FF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 advTm="15937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9217"/>
          <p:cNvSpPr>
            <a:spLocks noGrp="1"/>
          </p:cNvSpPr>
          <p:nvPr>
            <p:ph type="title"/>
          </p:nvPr>
        </p:nvSpPr>
        <p:spPr>
          <a:xfrm>
            <a:off x="762000" y="1752600"/>
            <a:ext cx="7772400" cy="1192213"/>
          </a:xfrm>
        </p:spPr>
        <p:txBody>
          <a:bodyPr anchor="ctr" anchorCtr="0"/>
          <a:lstStyle/>
          <a:p>
            <a:pPr>
              <a:lnSpc>
                <a:spcPct val="120000"/>
              </a:lnSpc>
            </a:pPr>
            <a:r>
              <a:rPr lang="en-US" altLang="zh-CN" sz="2800" i="1"/>
              <a:t>Suppose you were Truman---the victim. </a:t>
            </a:r>
            <a:br>
              <a:rPr lang="en-US" altLang="zh-CN" sz="2800" i="1"/>
            </a:br>
            <a:r>
              <a:rPr lang="en-US" altLang="zh-CN" sz="2800" i="1"/>
              <a:t>How would you feel if you found you lost freedom and private space?</a:t>
            </a:r>
            <a:endParaRPr lang="en-US" altLang="zh-CN" sz="2800" i="1"/>
          </a:p>
        </p:txBody>
      </p:sp>
      <p:sp>
        <p:nvSpPr>
          <p:cNvPr id="9219" name="文本占位符 9218"/>
          <p:cNvSpPr>
            <a:spLocks noGrp="1"/>
          </p:cNvSpPr>
          <p:nvPr>
            <p:ph type="body" idx="4294967295"/>
          </p:nvPr>
        </p:nvSpPr>
        <p:spPr>
          <a:xfrm>
            <a:off x="838200" y="3352800"/>
            <a:ext cx="2971800" cy="609600"/>
          </a:xfrm>
        </p:spPr>
        <p:txBody>
          <a:bodyPr/>
          <a:lstStyle/>
          <a:p>
            <a:pPr>
              <a:buNone/>
            </a:pPr>
            <a:r>
              <a:rPr lang="en-US" altLang="zh-CN"/>
              <a:t>  </a:t>
            </a:r>
            <a:r>
              <a:rPr lang="en-US" altLang="zh-CN">
                <a:solidFill>
                  <a:srgbClr val="0066FF"/>
                </a:solidFill>
              </a:rPr>
              <a:t> </a:t>
            </a:r>
            <a:r>
              <a:rPr lang="en-US" altLang="zh-CN" i="1">
                <a:solidFill>
                  <a:srgbClr val="0066FF"/>
                </a:solidFill>
              </a:rPr>
              <a:t>embarrassed</a:t>
            </a:r>
            <a:endParaRPr lang="en-US" altLang="zh-CN" i="1">
              <a:solidFill>
                <a:srgbClr val="0066FF"/>
              </a:solidFill>
            </a:endParaRPr>
          </a:p>
        </p:txBody>
      </p:sp>
      <p:sp>
        <p:nvSpPr>
          <p:cNvPr id="9220" name="文本框 9219"/>
          <p:cNvSpPr txBox="1"/>
          <p:nvPr/>
        </p:nvSpPr>
        <p:spPr>
          <a:xfrm>
            <a:off x="2057400" y="4343400"/>
            <a:ext cx="29718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latin typeface="Arial" pitchFamily="34" charset="0"/>
            </a:endParaRPr>
          </a:p>
        </p:txBody>
      </p:sp>
      <p:sp>
        <p:nvSpPr>
          <p:cNvPr id="9221" name="文本框 9220"/>
          <p:cNvSpPr txBox="1"/>
          <p:nvPr/>
        </p:nvSpPr>
        <p:spPr>
          <a:xfrm>
            <a:off x="1295400" y="4114800"/>
            <a:ext cx="28194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i="1">
                <a:solidFill>
                  <a:srgbClr val="0066FF"/>
                </a:solidFill>
                <a:latin typeface="Arial" pitchFamily="34" charset="0"/>
              </a:rPr>
              <a:t>uneasy</a:t>
            </a:r>
            <a:endParaRPr lang="en-US" altLang="zh-CN" sz="2800" i="1">
              <a:solidFill>
                <a:srgbClr val="0066FF"/>
              </a:solidFill>
              <a:latin typeface="Arial" pitchFamily="34" charset="0"/>
            </a:endParaRPr>
          </a:p>
        </p:txBody>
      </p:sp>
      <p:sp>
        <p:nvSpPr>
          <p:cNvPr id="9222" name="文本框 9221"/>
          <p:cNvSpPr txBox="1"/>
          <p:nvPr/>
        </p:nvSpPr>
        <p:spPr>
          <a:xfrm>
            <a:off x="1219200" y="4876800"/>
            <a:ext cx="25146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i="1">
                <a:solidFill>
                  <a:srgbClr val="0066FF"/>
                </a:solidFill>
                <a:latin typeface="Arial" pitchFamily="34" charset="0"/>
              </a:rPr>
              <a:t>intolerable</a:t>
            </a:r>
            <a:endParaRPr lang="en-US" altLang="zh-CN" sz="2800" i="1">
              <a:solidFill>
                <a:srgbClr val="0066FF"/>
              </a:solidFill>
              <a:latin typeface="Arial" pitchFamily="34" charset="0"/>
            </a:endParaRPr>
          </a:p>
        </p:txBody>
      </p:sp>
      <p:sp>
        <p:nvSpPr>
          <p:cNvPr id="9223" name="文本框 9222"/>
          <p:cNvSpPr txBox="1"/>
          <p:nvPr/>
        </p:nvSpPr>
        <p:spPr>
          <a:xfrm>
            <a:off x="1371600" y="685800"/>
            <a:ext cx="3810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i="1">
                <a:solidFill>
                  <a:srgbClr val="6600FF"/>
                </a:solidFill>
                <a:latin typeface="Arial" pitchFamily="34" charset="0"/>
              </a:rPr>
              <a:t>Assumption</a:t>
            </a:r>
            <a:endParaRPr lang="en-US" altLang="zh-CN" sz="3600" i="1">
              <a:solidFill>
                <a:srgbClr val="6600FF"/>
              </a:solidFill>
              <a:latin typeface="Arial" pitchFamily="34" charset="0"/>
            </a:endParaRPr>
          </a:p>
        </p:txBody>
      </p:sp>
    </p:spTree>
    <p:custDataLst>
      <p:tags r:id="rId2"/>
    </p:custDataLst>
  </p:cSld>
  <p:clrMapOvr>
    <a:masterClrMapping/>
  </p:clrMapOvr>
  <p:transition advTm="7478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21" grpId="0"/>
      <p:bldP spid="92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024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10243" name="文本占位符 10242"/>
          <p:cNvSpPr>
            <a:spLocks noGrp="1"/>
          </p:cNvSpPr>
          <p:nvPr>
            <p:ph type="body" idx="4294967295"/>
          </p:nvPr>
        </p:nvSpPr>
        <p:spPr>
          <a:xfrm>
            <a:off x="914400" y="1600200"/>
            <a:ext cx="7772400" cy="4530725"/>
          </a:xfrm>
        </p:spPr>
        <p:txBody>
          <a:bodyPr/>
          <a:lstStyle/>
          <a:p>
            <a:pPr>
              <a:lnSpc>
                <a:spcPct val="120000"/>
              </a:lnSpc>
              <a:buNone/>
            </a:pPr>
            <a:r>
              <a:rPr lang="en-US" altLang="zh-CN" i="1"/>
              <a:t>Suppose you were Christof---the wire puller</a:t>
            </a:r>
            <a:r>
              <a:rPr lang="zh-CN" altLang="en-US" i="1"/>
              <a:t>（幕后操纵者）</a:t>
            </a:r>
            <a:r>
              <a:rPr lang="en-US" altLang="zh-CN" i="1"/>
              <a:t>.Why do you want to make this live soap opera?</a:t>
            </a:r>
            <a:endParaRPr lang="en-US" altLang="zh-CN" i="1"/>
          </a:p>
          <a:p>
            <a:pPr>
              <a:lnSpc>
                <a:spcPct val="120000"/>
              </a:lnSpc>
              <a:buNone/>
            </a:pPr>
            <a:r>
              <a:rPr lang="en-US" altLang="zh-CN" i="1"/>
              <a:t> </a:t>
            </a:r>
            <a:endParaRPr lang="en-US" altLang="zh-CN" i="1"/>
          </a:p>
          <a:p>
            <a:pPr>
              <a:lnSpc>
                <a:spcPct val="90000"/>
              </a:lnSpc>
            </a:pPr>
            <a:r>
              <a:rPr lang="en-US" altLang="zh-CN" i="1">
                <a:solidFill>
                  <a:srgbClr val="0066FF"/>
                </a:solidFill>
              </a:rPr>
              <a:t>I only want to record the whole life of an ordinary person, and tell what I think is a true story.</a:t>
            </a:r>
            <a:endParaRPr lang="en-US" altLang="zh-CN" i="1">
              <a:solidFill>
                <a:srgbClr val="0066FF"/>
              </a:solidFill>
            </a:endParaRPr>
          </a:p>
          <a:p>
            <a:pPr>
              <a:lnSpc>
                <a:spcPct val="90000"/>
              </a:lnSpc>
            </a:pPr>
            <a:r>
              <a:rPr lang="en-US" altLang="zh-CN" i="1">
                <a:solidFill>
                  <a:srgbClr val="0066FF"/>
                </a:solidFill>
              </a:rPr>
              <a:t>The audience is my god. Everything I do is to meet their desires.</a:t>
            </a:r>
            <a:endParaRPr lang="en-US" altLang="zh-CN" i="1">
              <a:solidFill>
                <a:srgbClr val="0066FF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 advTm="6714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126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11267" name="文本占位符 11266"/>
          <p:cNvSpPr>
            <a:spLocks noGrp="1"/>
          </p:cNvSpPr>
          <p:nvPr>
            <p:ph type="body" idx="4294967295"/>
          </p:nvPr>
        </p:nvSpPr>
        <p:spPr>
          <a:xfrm>
            <a:off x="914400" y="1752600"/>
            <a:ext cx="8077200" cy="4530725"/>
          </a:xfrm>
        </p:spPr>
        <p:txBody>
          <a:bodyPr/>
          <a:lstStyle/>
          <a:p>
            <a:pPr>
              <a:lnSpc>
                <a:spcPct val="120000"/>
              </a:lnSpc>
              <a:buNone/>
            </a:pPr>
            <a:r>
              <a:rPr lang="en-US" altLang="zh-CN"/>
              <a:t>    </a:t>
            </a:r>
            <a:r>
              <a:rPr lang="en-US" altLang="zh-CN" i="1"/>
              <a:t>Suppose you were the young lady Solvia---Truman’s valentine.Why are you willing to give Truman a hand ?</a:t>
            </a:r>
            <a:endParaRPr lang="en-US" altLang="zh-CN" i="1"/>
          </a:p>
          <a:p>
            <a:pPr>
              <a:lnSpc>
                <a:spcPct val="120000"/>
              </a:lnSpc>
              <a:buNone/>
            </a:pPr>
            <a:endParaRPr lang="en-US" altLang="zh-CN"/>
          </a:p>
          <a:p>
            <a:pPr>
              <a:lnSpc>
                <a:spcPct val="120000"/>
              </a:lnSpc>
            </a:pPr>
            <a:r>
              <a:rPr lang="en-US" altLang="zh-CN" i="1">
                <a:solidFill>
                  <a:srgbClr val="0066FF"/>
                </a:solidFill>
              </a:rPr>
              <a:t>Truman is lonely and no one tells him the truth.</a:t>
            </a:r>
            <a:endParaRPr lang="en-US" altLang="zh-CN" i="1">
              <a:solidFill>
                <a:srgbClr val="0066FF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i="1">
                <a:solidFill>
                  <a:srgbClr val="0066FF"/>
                </a:solidFill>
              </a:rPr>
              <a:t>I could not put up with this ridiculous slapstick(</a:t>
            </a:r>
            <a:r>
              <a:rPr lang="zh-CN" altLang="en-US" i="1">
                <a:solidFill>
                  <a:srgbClr val="0066FF"/>
                </a:solidFill>
              </a:rPr>
              <a:t>闹剧</a:t>
            </a:r>
            <a:r>
              <a:rPr lang="en-US" altLang="zh-CN" i="1">
                <a:solidFill>
                  <a:srgbClr val="0066FF"/>
                </a:solidFill>
              </a:rPr>
              <a:t>).Also,it’s too cruel for Truman to bear this unfair treatment.</a:t>
            </a:r>
            <a:endParaRPr lang="en-US" altLang="zh-CN" i="1">
              <a:solidFill>
                <a:srgbClr val="0066FF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 advTm="5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228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en-US" altLang="zh-CN" i="1">
                <a:solidFill>
                  <a:srgbClr val="6600FF"/>
                </a:solidFill>
              </a:rPr>
              <a:t>Some Remarks</a:t>
            </a:r>
            <a:endParaRPr lang="en-US" altLang="zh-CN" i="1">
              <a:solidFill>
                <a:srgbClr val="6600FF"/>
              </a:solidFill>
            </a:endParaRPr>
          </a:p>
        </p:txBody>
      </p:sp>
      <p:sp>
        <p:nvSpPr>
          <p:cNvPr id="12291" name="文本占位符 12290"/>
          <p:cNvSpPr>
            <a:spLocks noGrp="1"/>
          </p:cNvSpPr>
          <p:nvPr>
            <p:ph type="body" idx="4294967295"/>
          </p:nvPr>
        </p:nvSpPr>
        <p:spPr>
          <a:xfrm>
            <a:off x="914400" y="2057400"/>
            <a:ext cx="7772400" cy="4530725"/>
          </a:xfrm>
        </p:spPr>
        <p:txBody>
          <a:bodyPr/>
          <a:lstStyle/>
          <a:p>
            <a:pPr>
              <a:lnSpc>
                <a:spcPct val="110000"/>
              </a:lnSpc>
              <a:buNone/>
            </a:pPr>
            <a:r>
              <a:rPr lang="en-US" altLang="zh-CN"/>
              <a:t>    </a:t>
            </a:r>
            <a:r>
              <a:rPr lang="en-US" altLang="zh-CN" i="1">
                <a:solidFill>
                  <a:srgbClr val="3333CC"/>
                </a:solidFill>
              </a:rPr>
              <a:t>As you know, </a:t>
            </a:r>
            <a:r>
              <a:rPr lang="en-US" altLang="zh-CN" i="1">
                <a:solidFill>
                  <a:srgbClr val="FF3300"/>
                </a:solidFill>
              </a:rPr>
              <a:t>everyone is born to be free and equal</a:t>
            </a:r>
            <a:r>
              <a:rPr lang="en-US" altLang="zh-CN" i="1">
                <a:solidFill>
                  <a:srgbClr val="3333CC"/>
                </a:solidFill>
              </a:rPr>
              <a:t>. </a:t>
            </a:r>
            <a:endParaRPr lang="en-US" altLang="zh-CN" i="1">
              <a:solidFill>
                <a:srgbClr val="3333CC"/>
              </a:solidFill>
            </a:endParaRPr>
          </a:p>
          <a:p>
            <a:pPr>
              <a:lnSpc>
                <a:spcPct val="110000"/>
              </a:lnSpc>
              <a:buNone/>
            </a:pPr>
            <a:r>
              <a:rPr lang="en-US" altLang="zh-CN" i="1">
                <a:solidFill>
                  <a:srgbClr val="3333CC"/>
                </a:solidFill>
              </a:rPr>
              <a:t>    Christof, the TV show director, whose pronunciation was similar to </a:t>
            </a:r>
            <a:r>
              <a:rPr lang="en-US" altLang="zh-CN" i="1">
                <a:solidFill>
                  <a:srgbClr val="FF3300"/>
                </a:solidFill>
              </a:rPr>
              <a:t>Christ</a:t>
            </a:r>
            <a:r>
              <a:rPr lang="zh-CN" altLang="en-US" i="1">
                <a:solidFill>
                  <a:srgbClr val="3333CC"/>
                </a:solidFill>
              </a:rPr>
              <a:t>（耶酥）</a:t>
            </a:r>
            <a:r>
              <a:rPr lang="en-US" altLang="zh-CN" i="1">
                <a:solidFill>
                  <a:srgbClr val="3333CC"/>
                </a:solidFill>
              </a:rPr>
              <a:t>, wanted to play god. </a:t>
            </a:r>
            <a:endParaRPr lang="en-US" altLang="zh-CN" i="1">
              <a:solidFill>
                <a:srgbClr val="3333CC"/>
              </a:solidFill>
            </a:endParaRPr>
          </a:p>
          <a:p>
            <a:pPr>
              <a:lnSpc>
                <a:spcPct val="110000"/>
              </a:lnSpc>
              <a:buNone/>
            </a:pPr>
            <a:r>
              <a:rPr lang="en-US" altLang="zh-CN" i="1">
                <a:solidFill>
                  <a:srgbClr val="3333CC"/>
                </a:solidFill>
              </a:rPr>
              <a:t>    The Sea heaven island was the </a:t>
            </a:r>
            <a:r>
              <a:rPr lang="en-US" altLang="zh-CN" i="1">
                <a:solidFill>
                  <a:srgbClr val="FF3300"/>
                </a:solidFill>
              </a:rPr>
              <a:t>Eden</a:t>
            </a:r>
            <a:r>
              <a:rPr lang="zh-CN" altLang="en-US" i="1">
                <a:solidFill>
                  <a:srgbClr val="3333CC"/>
                </a:solidFill>
              </a:rPr>
              <a:t>（伊甸园）</a:t>
            </a:r>
            <a:r>
              <a:rPr lang="en-US" altLang="zh-CN" i="1">
                <a:solidFill>
                  <a:srgbClr val="3333CC"/>
                </a:solidFill>
              </a:rPr>
              <a:t>;Truman was the human  “created ” by him.</a:t>
            </a:r>
            <a:endParaRPr lang="en-US" altLang="zh-CN" i="1">
              <a:solidFill>
                <a:srgbClr val="3333CC"/>
              </a:solidFill>
            </a:endParaRPr>
          </a:p>
        </p:txBody>
      </p:sp>
    </p:spTree>
  </p:cSld>
  <p:clrMapOvr>
    <a:masterClrMapping/>
  </p:clrMapOvr>
  <p:transition advTm="0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13313"/>
          <p:cNvSpPr>
            <a:spLocks noGrp="1"/>
          </p:cNvSpPr>
          <p:nvPr>
            <p:ph type="title"/>
          </p:nvPr>
        </p:nvSpPr>
        <p:spPr>
          <a:xfrm>
            <a:off x="381000" y="304800"/>
            <a:ext cx="7772400" cy="1143000"/>
          </a:xfrm>
        </p:spPr>
        <p:txBody>
          <a:bodyPr anchor="ctr" anchorCtr="0"/>
          <a:lstStyle/>
          <a:p>
            <a:endParaRPr/>
          </a:p>
        </p:txBody>
      </p:sp>
      <p:sp>
        <p:nvSpPr>
          <p:cNvPr id="13315" name="文本占位符 13314"/>
          <p:cNvSpPr>
            <a:spLocks noGrp="1"/>
          </p:cNvSpPr>
          <p:nvPr>
            <p:ph type="body" idx="4294967295"/>
          </p:nvPr>
        </p:nvSpPr>
        <p:spPr>
          <a:xfrm>
            <a:off x="4267200" y="1676400"/>
            <a:ext cx="4648200" cy="4876800"/>
          </a:xfrm>
        </p:spPr>
        <p:txBody>
          <a:bodyPr/>
          <a:lstStyle/>
          <a:p>
            <a:pPr>
              <a:lnSpc>
                <a:spcPct val="110000"/>
              </a:lnSpc>
              <a:buNone/>
            </a:pPr>
            <a:r>
              <a:rPr lang="en-US" altLang="zh-CN"/>
              <a:t>    </a:t>
            </a:r>
            <a:r>
              <a:rPr lang="en-US" altLang="zh-CN" i="1">
                <a:solidFill>
                  <a:srgbClr val="3333CC"/>
                </a:solidFill>
              </a:rPr>
              <a:t>Even because of a woman, Truman began to think about escaping from the Sea heaven Island where he had lived for 30 years. </a:t>
            </a:r>
            <a:endParaRPr lang="en-US" altLang="zh-CN" i="1">
              <a:solidFill>
                <a:srgbClr val="3333CC"/>
              </a:solidFill>
            </a:endParaRPr>
          </a:p>
          <a:p>
            <a:pPr>
              <a:lnSpc>
                <a:spcPct val="110000"/>
              </a:lnSpc>
              <a:buNone/>
            </a:pPr>
            <a:r>
              <a:rPr lang="en-US" altLang="zh-CN" i="1">
                <a:solidFill>
                  <a:srgbClr val="3333CC"/>
                </a:solidFill>
              </a:rPr>
              <a:t>   That’s right! The director copied the </a:t>
            </a:r>
            <a:r>
              <a:rPr lang="en-US" altLang="zh-CN" i="1">
                <a:solidFill>
                  <a:srgbClr val="FF3300"/>
                </a:solidFill>
              </a:rPr>
              <a:t>Bible</a:t>
            </a:r>
            <a:r>
              <a:rPr lang="en-US" altLang="zh-CN" i="1">
                <a:solidFill>
                  <a:srgbClr val="3333CC"/>
                </a:solidFill>
              </a:rPr>
              <a:t>. He controlled everything like </a:t>
            </a:r>
            <a:r>
              <a:rPr lang="en-US" altLang="zh-CN" i="1">
                <a:solidFill>
                  <a:srgbClr val="FF3300"/>
                </a:solidFill>
              </a:rPr>
              <a:t>God</a:t>
            </a:r>
            <a:r>
              <a:rPr lang="en-US" altLang="zh-CN" i="1">
                <a:solidFill>
                  <a:srgbClr val="3333CC"/>
                </a:solidFill>
              </a:rPr>
              <a:t>.</a:t>
            </a:r>
            <a:endParaRPr lang="en-US" altLang="zh-CN" i="1">
              <a:solidFill>
                <a:srgbClr val="3333CC"/>
              </a:solidFill>
            </a:endParaRPr>
          </a:p>
        </p:txBody>
      </p:sp>
      <p:sp>
        <p:nvSpPr>
          <p:cNvPr id="13317" name="文本框 13316"/>
          <p:cNvSpPr txBox="1"/>
          <p:nvPr/>
        </p:nvSpPr>
        <p:spPr>
          <a:xfrm>
            <a:off x="762000" y="1905000"/>
            <a:ext cx="34290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solidFill>
                <a:srgbClr val="6600FF"/>
              </a:solidFill>
              <a:latin typeface="Arial" pitchFamily="34" charset="0"/>
            </a:endParaRPr>
          </a:p>
        </p:txBody>
      </p:sp>
      <p:pic>
        <p:nvPicPr>
          <p:cNvPr id="13318" name="图片 13317" descr="truman_show_ver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2590800"/>
            <a:ext cx="3657600" cy="27432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advTm="29875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文本占位符 14338"/>
          <p:cNvSpPr>
            <a:spLocks noGrp="1"/>
          </p:cNvSpPr>
          <p:nvPr>
            <p:ph type="body" idx="4294967295"/>
          </p:nvPr>
        </p:nvSpPr>
        <p:spPr>
          <a:xfrm>
            <a:off x="914400" y="2362200"/>
            <a:ext cx="7772400" cy="3768725"/>
          </a:xfrm>
        </p:spPr>
        <p:txBody>
          <a:bodyPr/>
          <a:lstStyle/>
          <a:p>
            <a:pPr>
              <a:lnSpc>
                <a:spcPct val="110000"/>
              </a:lnSpc>
              <a:buNone/>
            </a:pPr>
            <a:r>
              <a:rPr lang="en-US" altLang="zh-CN" i="1">
                <a:solidFill>
                  <a:srgbClr val="3333CC"/>
                </a:solidFill>
              </a:rPr>
              <a:t>   Truman’s cost was too much---</a:t>
            </a:r>
            <a:r>
              <a:rPr lang="en-US" altLang="zh-CN" i="1">
                <a:solidFill>
                  <a:srgbClr val="FF3300"/>
                </a:solidFill>
              </a:rPr>
              <a:t>losing freedom, truth of the real world</a:t>
            </a:r>
            <a:r>
              <a:rPr lang="en-US" altLang="zh-CN" i="1">
                <a:solidFill>
                  <a:srgbClr val="3333CC"/>
                </a:solidFill>
              </a:rPr>
              <a:t>, he looked like a fool or white rat in the lab and a bird in a cage. No one could stand such tragical life.</a:t>
            </a:r>
            <a:endParaRPr lang="en-US" altLang="zh-CN" i="1">
              <a:solidFill>
                <a:srgbClr val="3333CC"/>
              </a:solidFill>
            </a:endParaRPr>
          </a:p>
        </p:txBody>
      </p:sp>
    </p:spTree>
  </p:cSld>
  <p:clrMapOvr>
    <a:masterClrMapping/>
  </p:clrMapOvr>
  <p:transition advTm="35875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标题 3379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33795" name="文本占位符 33794"/>
          <p:cNvSpPr>
            <a:spLocks noGrp="1"/>
          </p:cNvSpPr>
          <p:nvPr>
            <p:ph type="body" idx="4294967295"/>
          </p:nvPr>
        </p:nvSpPr>
        <p:spPr>
          <a:xfrm>
            <a:off x="3810000" y="2057400"/>
            <a:ext cx="4876800" cy="4800600"/>
          </a:xfrm>
        </p:spPr>
        <p:txBody>
          <a:bodyPr/>
          <a:lstStyle/>
          <a:p>
            <a:pPr>
              <a:lnSpc>
                <a:spcPct val="110000"/>
              </a:lnSpc>
              <a:buNone/>
            </a:pPr>
            <a:r>
              <a:rPr lang="en-US" altLang="zh-CN" i="1">
                <a:solidFill>
                  <a:srgbClr val="0066FF"/>
                </a:solidFill>
              </a:rPr>
              <a:t>    Just like </a:t>
            </a:r>
            <a:r>
              <a:rPr lang="en-US" altLang="zh-CN" i="1">
                <a:solidFill>
                  <a:srgbClr val="FF3300"/>
                </a:solidFill>
              </a:rPr>
              <a:t>Adam </a:t>
            </a:r>
            <a:r>
              <a:rPr lang="en-US" altLang="zh-CN" i="1">
                <a:solidFill>
                  <a:srgbClr val="0066FF"/>
                </a:solidFill>
              </a:rPr>
              <a:t>and </a:t>
            </a:r>
            <a:r>
              <a:rPr lang="en-US" altLang="zh-CN" i="1">
                <a:solidFill>
                  <a:srgbClr val="FF3300"/>
                </a:solidFill>
              </a:rPr>
              <a:t>Eva</a:t>
            </a:r>
            <a:r>
              <a:rPr lang="en-US" altLang="zh-CN" i="1">
                <a:solidFill>
                  <a:srgbClr val="0066FF"/>
                </a:solidFill>
              </a:rPr>
              <a:t> were driven out of the Eden. Differently,Truman made the choice by himself;he abandoned God to face the real world.</a:t>
            </a:r>
            <a:endParaRPr lang="en-US" altLang="zh-CN" i="1">
              <a:solidFill>
                <a:srgbClr val="0066FF"/>
              </a:solidFill>
            </a:endParaRPr>
          </a:p>
        </p:txBody>
      </p:sp>
      <p:pic>
        <p:nvPicPr>
          <p:cNvPr id="33796" name="图片 33795" descr="10072518_9833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2590800"/>
            <a:ext cx="3352800" cy="304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3798" name="矩形 33797"/>
          <p:cNvSpPr/>
          <p:nvPr/>
        </p:nvSpPr>
        <p:spPr>
          <a:xfrm>
            <a:off x="609600" y="1524000"/>
            <a:ext cx="3676650" cy="1524000"/>
          </a:xfrm>
          <a:prstGeom prst="rect">
            <a:avLst/>
          </a:prstGeom>
        </p:spPr>
        <p:txBody>
          <a:bodyPr wrap="none" fromWordArt="1">
            <a:prstTxWarp prst="textDeflateBottom">
              <a:avLst>
                <a:gd name="adj" fmla="val 76472"/>
              </a:avLst>
            </a:prstTxWarp>
            <a:normAutofit/>
            <a:scene3d>
              <a:camera prst="legacyPerspectiveFront">
                <a:rot lat="19800000" lon="19440000" rev="0"/>
              </a:camera>
              <a:lightRig rig="legacyNormal2" dir="t"/>
            </a:scene3d>
            <a:sp3d extrusionH="354000" prstMaterial="legacyMatte">
              <a:extrusionClr>
                <a:srgbClr val="939676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i="1">
                <a:gradFill rotWithShape="0">
                  <a:gsLst>
                    <a:gs pos="0">
                      <a:srgbClr val="707070"/>
                    </a:gs>
                    <a:gs pos="50000">
                      <a:srgbClr val="FFFFFF"/>
                    </a:gs>
                    <a:gs pos="100000">
                      <a:srgbClr val="707070"/>
                    </a:gs>
                  </a:gsLst>
                  <a:lin ang="2700000" scaled="1"/>
                </a:gradFill>
                <a:latin typeface="Arial" pitchFamily="34" charset="0"/>
                <a:ea typeface="Arial" pitchFamily="34" charset="0"/>
              </a:rPr>
              <a:t>The Truman show</a:t>
            </a:r>
            <a:endParaRPr lang="zh-CN" altLang="en-US" sz="3600" i="1">
              <a:gradFill rotWithShape="0">
                <a:gsLst>
                  <a:gs pos="0">
                    <a:srgbClr val="707070"/>
                  </a:gs>
                  <a:gs pos="50000">
                    <a:srgbClr val="FFFFFF"/>
                  </a:gs>
                  <a:gs pos="100000">
                    <a:srgbClr val="707070"/>
                  </a:gs>
                </a:gsLst>
                <a:lin ang="2700000" scaled="1"/>
              </a:gradFill>
              <a:latin typeface="Arial" pitchFamily="34" charset="0"/>
              <a:ea typeface="Arial" pitchFamily="34" charset="0"/>
            </a:endParaRPr>
          </a:p>
        </p:txBody>
      </p:sp>
    </p:spTree>
    <p:custDataLst>
      <p:tags r:id="rId3"/>
    </p:custDataLst>
  </p:cSld>
  <p:clrMapOvr>
    <a:masterClrMapping/>
  </p:clrMapOvr>
  <p:transition advTm="3707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9" name="文本占位符 34818"/>
          <p:cNvSpPr>
            <a:spLocks noGrp="1"/>
          </p:cNvSpPr>
          <p:nvPr>
            <p:ph type="body" idx="4294967295"/>
          </p:nvPr>
        </p:nvSpPr>
        <p:spPr>
          <a:xfrm>
            <a:off x="609600" y="1219200"/>
            <a:ext cx="8001000" cy="5140325"/>
          </a:xfrm>
        </p:spPr>
        <p:txBody>
          <a:bodyPr/>
          <a:lstStyle/>
          <a:p>
            <a:pPr>
              <a:buNone/>
            </a:pPr>
            <a:endParaRPr/>
          </a:p>
        </p:txBody>
      </p:sp>
      <p:pic>
        <p:nvPicPr>
          <p:cNvPr id="34820" name="图片 34819" descr="18432_b_62623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4821" name="文本框 34820"/>
          <p:cNvSpPr txBox="1"/>
          <p:nvPr/>
        </p:nvSpPr>
        <p:spPr>
          <a:xfrm>
            <a:off x="1219200" y="1981200"/>
            <a:ext cx="49530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latin typeface="Arial" pitchFamily="34" charset="0"/>
            </a:endParaRPr>
          </a:p>
        </p:txBody>
      </p:sp>
      <p:sp>
        <p:nvSpPr>
          <p:cNvPr id="34822" name="矩形 34821"/>
          <p:cNvSpPr/>
          <p:nvPr/>
        </p:nvSpPr>
        <p:spPr>
          <a:xfrm>
            <a:off x="381000" y="2590800"/>
            <a:ext cx="8915400" cy="13414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i="1">
                <a:solidFill>
                  <a:srgbClr val="FFFFFF"/>
                </a:solidFill>
                <a:latin typeface="Arial" pitchFamily="34" charset="0"/>
              </a:rPr>
              <a:t>The first time I watched I was deeply touched by the plot</a:t>
            </a:r>
            <a:r>
              <a:rPr lang="en-US" altLang="zh-CN" i="1">
                <a:solidFill>
                  <a:srgbClr val="FFFFFF"/>
                </a:solidFill>
                <a:latin typeface="Arial" pitchFamily="34" charset="0"/>
              </a:rPr>
              <a:t> .</a:t>
            </a:r>
            <a:endParaRPr lang="en-US" altLang="zh-CN" i="1">
              <a:solidFill>
                <a:srgbClr val="FFFFFF"/>
              </a:solidFill>
              <a:latin typeface="Arial" pitchFamily="34" charset="0"/>
            </a:endParaRPr>
          </a:p>
          <a:p>
            <a:endParaRPr lang="en-US" altLang="zh-CN" i="1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34823" name="文本框 34822"/>
          <p:cNvSpPr txBox="1"/>
          <p:nvPr/>
        </p:nvSpPr>
        <p:spPr>
          <a:xfrm>
            <a:off x="2819400" y="3581400"/>
            <a:ext cx="51054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34824" name="文本框 34823"/>
          <p:cNvSpPr txBox="1"/>
          <p:nvPr/>
        </p:nvSpPr>
        <p:spPr>
          <a:xfrm>
            <a:off x="1203325" y="3070225"/>
            <a:ext cx="5197475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34825" name="矩形 34824"/>
          <p:cNvSpPr/>
          <p:nvPr/>
        </p:nvSpPr>
        <p:spPr>
          <a:xfrm>
            <a:off x="304800" y="3924300"/>
            <a:ext cx="9906000" cy="10668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i="1">
                <a:solidFill>
                  <a:srgbClr val="FFFFFF"/>
                </a:solidFill>
                <a:latin typeface="Arial" pitchFamily="34" charset="0"/>
              </a:rPr>
              <a:t>But the second time I watched I began to think     more deeply.</a:t>
            </a:r>
            <a:r>
              <a:rPr lang="en-US" altLang="zh-CN" i="1">
                <a:solidFill>
                  <a:srgbClr val="FFFFFF"/>
                </a:solidFill>
                <a:latin typeface="Arial" pitchFamily="34" charset="0"/>
              </a:rPr>
              <a:t> </a:t>
            </a:r>
            <a:endParaRPr lang="en-US" altLang="zh-CN" i="1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34826" name="文本框 34825"/>
          <p:cNvSpPr txBox="1"/>
          <p:nvPr/>
        </p:nvSpPr>
        <p:spPr>
          <a:xfrm>
            <a:off x="1219200" y="1143000"/>
            <a:ext cx="7086600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6600" i="1">
                <a:solidFill>
                  <a:srgbClr val="FFFFFF"/>
                </a:solidFill>
                <a:latin typeface="Arial" pitchFamily="34" charset="0"/>
              </a:rPr>
              <a:t>What</a:t>
            </a:r>
            <a:r>
              <a:rPr lang="en-US" altLang="zh-CN" sz="6000" i="1">
                <a:solidFill>
                  <a:srgbClr val="FFFFFF"/>
                </a:solidFill>
                <a:latin typeface="Arial" pitchFamily="34" charset="0"/>
              </a:rPr>
              <a:t> </a:t>
            </a:r>
            <a:r>
              <a:rPr lang="en-US" altLang="zh-CN" sz="4000" i="1">
                <a:solidFill>
                  <a:srgbClr val="FFFFFF"/>
                </a:solidFill>
                <a:latin typeface="Arial" pitchFamily="34" charset="0"/>
              </a:rPr>
              <a:t> </a:t>
            </a:r>
            <a:r>
              <a:rPr lang="en-US" altLang="zh-CN" sz="4800" i="1">
                <a:solidFill>
                  <a:srgbClr val="FFFFFF"/>
                </a:solidFill>
                <a:latin typeface="Arial" pitchFamily="34" charset="0"/>
              </a:rPr>
              <a:t>I  Think About It</a:t>
            </a:r>
            <a:endParaRPr lang="en-US" altLang="zh-CN" sz="4800" i="1">
              <a:solidFill>
                <a:srgbClr val="FFFFFF"/>
              </a:solidFill>
              <a:latin typeface="Arial" pitchFamily="34" charset="0"/>
            </a:endParaRPr>
          </a:p>
        </p:txBody>
      </p:sp>
    </p:spTree>
    <p:custDataLst>
      <p:tags r:id="rId3"/>
    </p:custDataLst>
  </p:cSld>
  <p:clrMapOvr>
    <a:masterClrMapping/>
  </p:clrMapOvr>
  <p:transition advTm="7435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5" grpId="0"/>
      <p:bldP spid="3482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https://d.book118.com/137156122151006036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IMING" val="|5.6|1.8"/>
</p:tagLst>
</file>

<file path=ppt/tags/tag2.xml><?xml version="1.0" encoding="utf-8"?>
<p:tagLst xmlns:p="http://schemas.openxmlformats.org/presentationml/2006/main">
  <p:tag name="TIMING" val="|2.5|49.8|2.6|1.7"/>
</p:tagLst>
</file>

<file path=ppt/tags/tag3.xml><?xml version="1.0" encoding="utf-8"?>
<p:tagLst xmlns:p="http://schemas.openxmlformats.org/presentationml/2006/main">
  <p:tag name="TIMING" val="|23|11.3|17.8"/>
</p:tagLst>
</file>

<file path=ppt/tags/tag4.xml><?xml version="1.0" encoding="utf-8"?>
<p:tagLst xmlns:p="http://schemas.openxmlformats.org/presentationml/2006/main">
  <p:tag name="TIMING" val="|1.3|22.4|8.5"/>
</p:tagLst>
</file>

<file path=ppt/tags/tag5.xml><?xml version="1.0" encoding="utf-8"?>
<p:tagLst xmlns:p="http://schemas.openxmlformats.org/presentationml/2006/main">
  <p:tag name="TIMING" val="|1|34.3"/>
</p:tagLst>
</file>

<file path=ppt/tags/tag6.xml><?xml version="1.0" encoding="utf-8"?>
<p:tagLst xmlns:p="http://schemas.openxmlformats.org/presentationml/2006/main">
  <p:tag name="TIMING" val="|0.8|68.2|2.6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Layers">
  <a:themeElements>
    <a:clrScheme name="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D"/>
      </a:accent3>
      <a:accent4>
        <a:srgbClr val="000000"/>
      </a:accent4>
      <a:accent5>
        <a:srgbClr val="E2E2CA"/>
      </a:accent5>
      <a:accent6>
        <a:srgbClr val="E50000"/>
      </a:accent6>
      <a:hlink>
        <a:srgbClr val="990033"/>
      </a:hlink>
      <a:folHlink>
        <a:srgbClr val="B2B2B2"/>
      </a:folHlink>
    </a:clrScheme>
    <a:fontScheme name="">
      <a:majorFont>
        <a:latin typeface="Times New Roman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CCCCCC"/>
        </a:dk1>
        <a:lt1>
          <a:srgbClr val="000000"/>
        </a:lt1>
        <a:dk2>
          <a:srgbClr val="FFFFFF"/>
        </a:dk2>
        <a:lt2>
          <a:srgbClr val="993300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FAFAF"/>
        </a:accent4>
        <a:accent5>
          <a:srgbClr val="B5BBAC"/>
        </a:accent5>
        <a:accent6>
          <a:srgbClr val="5B5B89"/>
        </a:accent6>
        <a:hlink>
          <a:srgbClr val="99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CCCC"/>
        </a:dk1>
        <a:lt1>
          <a:srgbClr val="330000"/>
        </a:lt1>
        <a:dk2>
          <a:srgbClr val="FFFFFF"/>
        </a:dk2>
        <a:lt2>
          <a:srgbClr val="993300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FAFAF"/>
        </a:accent4>
        <a:accent5>
          <a:srgbClr val="CAB9AD"/>
        </a:accent5>
        <a:accent6>
          <a:srgbClr val="E50000"/>
        </a:accent6>
        <a:hlink>
          <a:srgbClr val="FF3300"/>
        </a:hlink>
        <a:folHlink>
          <a:srgbClr val="CC99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21203C"/>
        </a:lt1>
        <a:dk2>
          <a:srgbClr val="FFFFCC"/>
        </a:dk2>
        <a:lt2>
          <a:srgbClr val="79788A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CDCDC"/>
        </a:accent4>
        <a:accent5>
          <a:srgbClr val="B1B7BE"/>
        </a:accent5>
        <a:accent6>
          <a:srgbClr val="5C6050"/>
        </a:accent6>
        <a:hlink>
          <a:srgbClr val="666699"/>
        </a:hlink>
        <a:folHlink>
          <a:srgbClr val="8CB0A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79A994"/>
        </a:lt1>
        <a:dk2>
          <a:srgbClr val="FFFFCC"/>
        </a:dk2>
        <a:lt2>
          <a:srgbClr val="455B41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CDCAF"/>
        </a:accent4>
        <a:accent5>
          <a:srgbClr val="B3BCC3"/>
        </a:accent5>
        <a:accent6>
          <a:srgbClr val="5B5B89"/>
        </a:accent6>
        <a:hlink>
          <a:srgbClr val="993300"/>
        </a:hlink>
        <a:folHlink>
          <a:srgbClr val="A4AF6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BAA"/>
        </a:accent5>
        <a:accent6>
          <a:srgbClr val="B789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D"/>
        </a:accent3>
        <a:accent4>
          <a:srgbClr val="000000"/>
        </a:accent4>
        <a:accent5>
          <a:srgbClr val="E2E2CA"/>
        </a:accent5>
        <a:accent6>
          <a:srgbClr val="E5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3C7C0"/>
        </a:accent5>
        <a:accent6>
          <a:srgbClr val="B789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7B75B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DFD6AA"/>
        </a:accent5>
        <a:accent6>
          <a:srgbClr val="E5E55B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9CEE4"/>
        </a:accent5>
        <a:accent6>
          <a:srgbClr val="E5E55B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Times New Roman</vt:lpstr>
      <vt:lpstr>宋体</vt:lpstr>
      <vt:lpstr>Wingdings</vt:lpstr>
      <vt:lpstr>Arial Unicode MS</vt:lpstr>
      <vt:lpstr>Arial Black</vt:lpstr>
      <vt:lpstr>Trebuchet MS</vt:lpstr>
      <vt:lpstr>Office Theme</vt:lpstr>
      <vt:lpstr>PowerPoint Presentation</vt:lpstr>
      <vt:lpstr>Brief   Introduction</vt:lpstr>
      <vt:lpstr>PowerPoint Presentation</vt:lpstr>
      <vt:lpstr>PowerPoint Presentation</vt:lpstr>
      <vt:lpstr>PowerPoint Presentation</vt:lpstr>
      <vt:lpstr>Suppose you were Truman---the victim. How would you feel if you found you lost freedom and private space?</vt:lpstr>
      <vt:lpstr>PowerPoint Presentation</vt:lpstr>
      <vt:lpstr>PowerPoint Presentation</vt:lpstr>
      <vt:lpstr>Some Remarks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2024-09-11T22:01:42.947</cp:lastPrinted>
  <dcterms:created xsi:type="dcterms:W3CDTF">2024-09-11T14:01:42Z</dcterms:created>
  <dcterms:modified xsi:type="dcterms:W3CDTF">2024-09-11T14:01:44Z</dcterms:modified>
</cp:coreProperties>
</file>