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59868-E636-4B7E-A2D8-49974C0B9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A7096-C5CC-4605-8776-6B737443A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AF344-2070-4456-B171-393709257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C9653-114F-45C2-9512-818357CAE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8C6156-0310-4E05-AA63-FED49C730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9C822F-E61C-47BC-9B6C-714688D4A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A37C83-D6FE-4105-A4D7-C15A13F5E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05257-B789-40FE-AAAB-20EC1E295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84FE1-0284-4780-BD4B-660B5F8DD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087B4-4D12-4745-92D1-455150CC3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EB5C9-4112-4F28-8B74-FBB181312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6012603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从业人员基本素质\n## 1.服务从业人员的职业形象与礼仪\n### 1.1职业形象的重要性及塑造方法\n### 1.2礼仪原则与服务业应用\n### 1.3职业着装与仪容仪表规范\n## 2.沟通技巧与客户服务\n### 2.1有效沟通的基本原则与方法\n### 2.2客户服务的技巧与策略\n### 2.3处理客户投诉与解决问题的能力\n## 3.团队协作与领导力\n### 3.1团队协作的重要性及实践\n### 3.2领导力的培养与提升\n### 3.3团队建设与管理技巧\n## 4.时间管理与工作效率\n### 4.1时间管理的重要性及方法\n### 4.2提高工作效率的策略与技巧\n### 4.3工作与生活的平衡与调节\n## 5.专业知识与技能提升\n### 5.1服务业专业知识的学习与实践\n### 5.2技能提升的途径与方法\n### 5.3持续学习与适应行业发展的能力\n## 6.职业道德与职业素养\n### 6.1职业道德的重要性及实践\n### 6.2职业素养的培养与提升\n### 6.3树立正面行业形象与价值观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服务从业人员基本素质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服务从业人员的职业形象与礼仪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塑造良好的职业形象有助于赢得客户信任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提高员工自信心和自尊心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增强团队凝聚力和企业知名度</a:t>
                </a:r>
                <a:endParaRPr/>
              </a:p>
            </p:txBody>
          </p:sp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职业形象是服务质量的第一印象</a:t>
                </a:r>
                <a:endParaRPr/>
              </a:p>
            </p:txBody>
          </p:sp>
        </p:grpSp>
        <p:grpSp>
          <p:nvGrpSpPr>
            <p:cNvPr id="23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专业的着装和仪容仪表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良好的沟通技巧和客户服务意识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积极的团队协作和领导力</a:t>
                </a:r>
                <a:endParaRPr/>
              </a:p>
            </p:txBody>
          </p:sp>
          <p:sp>
            <p:nvSpPr>
              <p:cNvPr id="2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职业形象的塑造方法</a:t>
                </a:r>
                <a:endParaRPr/>
              </a:p>
            </p:txBody>
          </p:sp>
        </p:grpSp>
        <p:grpSp>
          <p:nvGrpSpPr>
            <p:cNvPr id="23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定期进行形象检查和整改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不断提升自身专业素养和服务水平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积极参与企业文化和团队活动</a:t>
                </a:r>
                <a:endParaRPr/>
              </a:p>
            </p:txBody>
          </p:sp>
          <p:sp>
            <p:nvSpPr>
              <p:cNvPr id="2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职业形象的持续维护</a:t>
                </a:r>
                <a:endParaRPr/>
              </a:p>
            </p:txBody>
          </p:sp>
        </p:grpSp>
      </p:grpSp>
      <p:pic>
        <p:nvPicPr>
          <p:cNvPr id="23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职业形象的重要性及塑造方法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礼仪原则的基本要点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尊重他人，以礼待人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诚实守信，言行一致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敬业奉献，积极进取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礼仪原则在服务业的应用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热情周到的接待和引导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耐心细致的咨询和解答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关爱体贴的特殊需求关注</a:t>
                </a:r>
                <a:endParaRPr/>
              </a:p>
            </p:txBody>
          </p:sp>
          <p:pic>
            <p:nvPicPr>
              <p:cNvPr id="25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礼仪原则的实践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通过培训和演练提高礼仪水平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在日常工作中养成良好的礼仪习惯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以客户满意度为导向，持续改进服务</a:t>
                </a:r>
                <a:endParaRPr/>
              </a:p>
            </p:txBody>
          </p:sp>
          <p:pic>
            <p:nvPicPr>
              <p:cNvPr id="25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礼仪原则与服务业应用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职业着装的基本原则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整洁大方，得体适度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便于工作，舒适耐用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体现企业文化和个人特点</a:t>
                </a:r>
                <a:endParaRPr/>
              </a:p>
            </p:txBody>
          </p:sp>
          <p:sp>
            <p:nvSpPr>
              <p:cNvPr id="26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职业着装的分类与选择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办公场合：正装、商务休闲装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休闲场合：休闲装、运动装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特殊场合：特定行业制服、礼服</a:t>
                </a:r>
                <a:endParaRPr/>
              </a:p>
            </p:txBody>
          </p:sp>
          <p:sp>
            <p:nvSpPr>
              <p:cNvPr id="26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仪容仪表的规范要求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整洁的头发和面部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干净的指甲和双手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适当的饰品和配件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良好的个人卫生习惯</a:t>
                </a:r>
                <a:endParaRPr/>
              </a:p>
            </p:txBody>
          </p:sp>
          <p:sp>
            <p:nvSpPr>
              <p:cNvPr id="27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职业着装与仪容仪表规范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沟通技巧与客户服务</a:t>
            </a:r>
            <a:endParaRPr/>
          </a:p>
        </p:txBody>
      </p:sp>
      <p:sp>
        <p:nvSpPr>
          <p:cNvPr id="27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倾听为主，表达为辅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信息准确，表达清晰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互动及时，反馈真实</a:t>
                </a:r>
                <a:endParaRPr/>
              </a:p>
            </p:txBody>
          </p:sp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有效沟通的基本原则</a:t>
                </a:r>
                <a:endParaRPr/>
              </a:p>
            </p:txBody>
          </p:sp>
        </p:grpSp>
        <p:grpSp>
          <p:nvGrpSpPr>
            <p:cNvPr id="28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8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使用开放式问题引导对话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确保信息传递的完整性和准确性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保持积极的沟通态度和语气</a:t>
                </a:r>
                <a:endParaRPr/>
              </a:p>
            </p:txBody>
          </p:sp>
          <p:sp>
            <p:nvSpPr>
              <p:cNvPr id="28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有效沟通的基本方法</a:t>
                </a:r>
                <a:endParaRPr/>
              </a:p>
            </p:txBody>
          </p:sp>
          <p:sp>
            <p:nvSpPr>
              <p:cNvPr id="28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在日常工作中不断练习和运用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学习倾听和表达的技巧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以客户需求为导向，调整沟通方式</a:t>
                </a:r>
                <a:endParaRPr/>
              </a:p>
            </p:txBody>
          </p:sp>
          <p:sp>
            <p:nvSpPr>
              <p:cNvPr id="29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有效沟通的实践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有效沟通的基本原则与方法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9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9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9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客户服务的基本技巧</a:t>
                </a:r>
                <a:endParaRPr/>
              </a:p>
            </p:txBody>
          </p:sp>
          <p:sp>
            <p:nvSpPr>
              <p:cNvPr id="30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熟悉产品和服务知识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善于倾听和解决问题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保持热情和专业的态度</a:t>
                </a:r>
                <a:endParaRPr/>
              </a:p>
            </p:txBody>
          </p:sp>
        </p:grpSp>
        <p:grpSp>
          <p:nvGrpSpPr>
            <p:cNvPr id="30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0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客户服务的策略</a:t>
                </a:r>
                <a:endParaRPr/>
              </a:p>
            </p:txBody>
          </p:sp>
          <p:sp>
            <p:nvSpPr>
              <p:cNvPr id="30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提供个性化和差异化的服务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关注客户满意度和忠诚度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建立长期稳定的客户关系</a:t>
                </a:r>
                <a:endParaRPr/>
              </a:p>
            </p:txBody>
          </p:sp>
        </p:grpSp>
        <p:grpSp>
          <p:nvGrpSpPr>
            <p:cNvPr id="30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0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客户服务的持续改进</a:t>
                </a:r>
                <a:endParaRPr/>
              </a:p>
            </p:txBody>
          </p:sp>
          <p:sp>
            <p:nvSpPr>
              <p:cNvPr id="30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定期收集客户反馈和建议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分析问题原因，制定改进措施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以客户为中心，优化服务流程</a:t>
                </a:r>
                <a:endParaRPr/>
              </a:p>
            </p:txBody>
          </p: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客户服务的技巧与策略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处理客户投诉的基本原则</a:t>
                </a:r>
                <a:endParaRPr/>
              </a:p>
            </p:txBody>
          </p:sp>
          <p:sp>
            <p:nvSpPr>
              <p:cNvPr id="3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保持冷静和专业的态度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倾听客户诉求，表示理解和同情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积极采取措施解决问题</a:t>
                </a:r>
                <a:endParaRPr/>
              </a:p>
            </p:txBody>
          </p:sp>
        </p:grpSp>
        <p:grpSp>
          <p:nvGrpSpPr>
            <p:cNvPr id="3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处理客户投诉的方法</a:t>
                </a:r>
                <a:endParaRPr/>
              </a:p>
            </p:txBody>
          </p:sp>
          <p:sp>
            <p:nvSpPr>
              <p:cNvPr id="3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了解投诉背景和原因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与客户沟通协商解决方案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跟进处理结果，确保客户满意</a:t>
                </a:r>
                <a:endParaRPr/>
              </a:p>
            </p:txBody>
          </p:sp>
        </p:grpSp>
        <p:grpSp>
          <p:nvGrpSpPr>
            <p:cNvPr id="3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处理客户投诉的技巧</a:t>
                </a:r>
                <a:endParaRPr/>
              </a:p>
            </p:txBody>
          </p:sp>
          <p:sp>
            <p:nvSpPr>
              <p:cNvPr id="3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学会应对情绪激动的客户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避免与客户发生争执和冲突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保持良好的心态和应变能力</a:t>
                </a:r>
                <a:endParaRPr/>
              </a:p>
            </p:txBody>
          </p: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处理客户投诉与解决问题的能力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团队协作与领导力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团队协作的重要性及实践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团队协作的重要性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提高工作效率和创造力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促进员工之间的相互学习和成长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增强团队凝聚力和企业竞争力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团队协作的实践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明确团队目标和个人职责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建立有效的沟通和信息共享机制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鼓励积极参与和提出建议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团队协作的持续优化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定期进行团队建设和培训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分析团队协作中的问题和瓶颈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调整团队结构和分工，提高协作效果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领导力的基本要素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良好的沟通和组织能力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强烈的责任心和使命感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激励和引导团队成员的能力</a:t>
                </a:r>
                <a:endParaRPr/>
              </a:p>
            </p:txBody>
          </p:sp>
          <p:sp>
            <p:nvSpPr>
              <p:cNvPr id="3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领导力的培养方法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学习领导理论和技巧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参与实际管理工作，积累经验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接受反馈和批评，不断改进</a:t>
                </a:r>
                <a:endParaRPr/>
              </a:p>
            </p:txBody>
          </p:sp>
          <p:sp>
            <p:nvSpPr>
              <p:cNvPr id="3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领导力的提升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分析领导力的强项和短板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制定个人领导力发展计划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以团队和企业目标为导向，持续提升领导力</a:t>
                </a:r>
                <a:endParaRPr/>
              </a:p>
            </p:txBody>
          </p:sp>
          <p:sp>
            <p:nvSpPr>
              <p:cNvPr id="4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领导力的培养与提升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团队建设的基本原则</a:t>
                </a:r>
                <a:endParaRPr/>
              </a:p>
            </p:txBody>
          </p:sp>
          <p:sp>
            <p:nvSpPr>
              <p:cNvPr id="4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以人为本，关注员工成长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公平对待，激发员工潜能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强调团队精神，共同追求目标</a:t>
                </a:r>
                <a:endParaRPr/>
              </a:p>
            </p:txBody>
          </p:sp>
        </p:grpSp>
        <p:grpSp>
          <p:nvGrpSpPr>
            <p:cNvPr id="4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团队建设的方法</a:t>
                </a:r>
                <a:endParaRPr/>
              </a:p>
            </p:txBody>
          </p:sp>
          <p:sp>
            <p:nvSpPr>
              <p:cNvPr id="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组织团队活动，增进了解和信任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提供培训和发展机会，提高员工能力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建立激励机制，鼓励创新和贡献</a:t>
                </a:r>
                <a:endParaRPr/>
              </a:p>
            </p:txBody>
          </p:sp>
        </p:grpSp>
        <p:grpSp>
          <p:nvGrpSpPr>
            <p:cNvPr id="5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团队管理的技巧</a:t>
                </a:r>
                <a:endParaRPr/>
              </a:p>
            </p:txBody>
          </p:sp>
          <p:sp>
            <p:nvSpPr>
              <p:cNvPr id="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设定明确的团队目标和管理规则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有效地分配资源和任务，确保执行力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关注团队氛围和成员满意度，持续改进</a:t>
                </a:r>
                <a:endParaRPr/>
              </a:p>
            </p:txBody>
          </p:sp>
        </p:grpSp>
      </p:grpSp>
      <p:pic>
        <p:nvPicPr>
          <p:cNvPr id="5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团队建设与管理技巧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https://d.book118.com/137160126033006045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服务从业人员基本素质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2024-09-19T21:42:39.109</cp:lastPrinted>
  <dcterms:created xsi:type="dcterms:W3CDTF">2024-09-19T13:42:39Z</dcterms:created>
  <dcterms:modified xsi:type="dcterms:W3CDTF">2024-09-19T13:42:41Z</dcterms:modified>
</cp:coreProperties>
</file>