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EC4D4B-CE17-4990-A349-C438E44502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CF3C53-F365-4ED9-8987-1269294486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FCFD83-EF13-4364-8825-D172349752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1AB28E-3CA5-41A4-996A-29BF154C3D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D1CB244-A1F5-42C3-AC57-CF7CA6FF2E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680252B-4732-4606-AF46-4E9B58A811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F140F89-4A80-4639-993D-F97FBD70B2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1C834A-EB41-4B87-A829-0C94EF55F3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1705C6-AD82-4C8F-B70D-6448706DAD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C0065A-7790-4183-A57B-DB9455A805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03496A-463C-4F97-9AEE-4559E3B165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7161132151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56465" y="3402577"/>
            <a:ext cx="3125471" cy="697074"/>
          </a:xfrm>
          <a:prstGeom prst="rect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556465" y="3538707"/>
            <a:ext cx="3125471" cy="4248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95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12132" y="755795"/>
            <a:ext cx="8414137" cy="228478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55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离婚协议书中的房产买卖条款</a:t>
            </a:r>
          </a:p>
        </p:txBody>
      </p:sp>
      <p:sp>
        <p:nvSpPr>
          <p:cNvPr id="5" name="AutoShape 5"/>
          <p:cNvSpPr/>
          <p:nvPr/>
        </p:nvSpPr>
        <p:spPr>
          <a:xfrm>
            <a:off x="3556465" y="4303782"/>
            <a:ext cx="3125471" cy="697074"/>
          </a:xfrm>
          <a:prstGeom prst="rect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556465" y="4439912"/>
            <a:ext cx="3125471" cy="4248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95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2024-01-31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21895" y="976412"/>
            <a:ext cx="5464151" cy="5483387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房产买卖背景及目的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房产基本情况介绍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交易价格及支付方式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房屋交付与过户手续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违约责任及争议解决机制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其他约定事项补充说明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49281" y="2019667"/>
            <a:ext cx="3813883" cy="125436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125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50369" y="3274028"/>
            <a:ext cx="2211705" cy="7200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3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97584" y="2777390"/>
            <a:ext cx="10396832" cy="225501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房产买卖背景及目的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255167" y="699023"/>
            <a:ext cx="3681665" cy="1934841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7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739" y="1371971"/>
            <a:ext cx="5000982" cy="5000982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522990" y="1913058"/>
            <a:ext cx="5880469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539793" y="2288996"/>
            <a:ext cx="5863667" cy="79231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离婚协议书是夫妻双方自愿离婚并对共同财产、子女抚养等问题达成协议的法律文书。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522990" y="3100364"/>
            <a:ext cx="5880469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539793" y="3476303"/>
            <a:ext cx="5863667" cy="79231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离婚协议书中通常包含双方自愿离婚、财产分割、子女抚养、债务处理等内容。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522990" y="4321780"/>
            <a:ext cx="5880469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539793" y="4697719"/>
            <a:ext cx="5863667" cy="79231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房产作为夫妻共同财产的重要组成部分，其买卖条款在离婚协议书中具有重要地位。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离婚协议书概述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110" y="1308453"/>
            <a:ext cx="4493120" cy="449312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17813" y="1544614"/>
            <a:ext cx="5880469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明确房产归属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434616" y="1977702"/>
            <a:ext cx="5863667" cy="79231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通过房产买卖条款，可以明确离婚后房产的归属，避免双方因房产问题产生纠纷。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417813" y="2922420"/>
            <a:ext cx="5880469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保障双方权益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434616" y="3374559"/>
            <a:ext cx="5863667" cy="79231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房产买卖条款应公平、合理，保障离婚双方当事人的合法权益。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417813" y="4286711"/>
            <a:ext cx="5880469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便于执行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434616" y="4719800"/>
            <a:ext cx="5863667" cy="79231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条款应具有可操作性，便于双方在离婚后按照协议内容执行。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房产买卖条款重要性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7030" r="17030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双方协商基础与原则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双方在协商房产买卖条款时应平等自愿，不得有任何一方强迫或欺骗对方。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房产买卖条款应公平合理，符合市场价格和双方实际情况。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双方应就房产买卖条款充分协商，达成一致意见后签署离婚协议书。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双方在协商和签署离婚协议书时，应遵守国家法律法规和相关政策规定。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平等自愿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公平合理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协商一致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遵守法律法规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97584" y="2777390"/>
            <a:ext cx="10396832" cy="225501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房产基本情况介绍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255167" y="699023"/>
            <a:ext cx="3681665" cy="1934841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7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房产坐落于[具体地址]，位于[城市/区域]的核心地段，交通便利，周边配套设施齐全。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房产建筑面积为[具体面积]平方米，套内面积为[具体面积]平方米，分摊共有建筑面积为[具体面积]平方米。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房产户型为[几室几厅]，朝向[具体朝向]，采光通风良好，居住环境优越。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房产位置与面积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房产不存在任何产权纠纷、抵押、查封等情况，可自由交易。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双方需提供身份证、结婚证/离婚证等相关证明文件，以证明产权归属及交易资格。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房产产权明晰，为[夫妻共有/一方所有]，已取得《房屋所有权证》/《不动产权证书》，证书编号为[具体编号]。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产权归属及证明文件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房产现有装修状况为[精装修/简装/毛坯等]，装修风格[现代/中式/欧式等]，保养状况良好。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房产内部设施配备较为齐全，包括但不限于[家具、家电、厨卫设施等]，具体以现场实物为准。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2531" b="12531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双方需对房产现有装修及设施状况进行确认，并在协议书中明确约定处理方式。如有需要，可另行签订补充协议。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现有装修与设施状况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97584" y="2777390"/>
            <a:ext cx="10396832" cy="225501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交易价格及支付方式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255167" y="699023"/>
            <a:ext cx="3681665" cy="1934841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7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离婚双方通过协商，根据房产的市场价值、双方贡献等因素，共同确定房产的交易价格。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双方协商确定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评估机构评估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竞价方式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双方可共同委托专业的评估机构对房产进行评估，以评估结果作为交易价格的参考。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在特定情况下，双方可通过竞价方式确定房产的最终交易价格。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交易价格确定方式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买方在协议签订后的一定时间内，将全部房款一次性支付给卖方。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9625" r="962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4000" r="140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5000" r="150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一次性支付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双方约定将房款分为若干期支付，每期支付的金额和时间在协议中明确规定。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分期支付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买方可通过向银行贷款的方式支付房款，双方需约定贷款发放的时间和条件。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贷款支付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支付方式及时限规定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https://d.book118.com/137161132151006043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2024-09-17T20:43:33.047</cp:lastPrinted>
  <dcterms:created xsi:type="dcterms:W3CDTF">2024-09-17T12:43:33Z</dcterms:created>
  <dcterms:modified xsi:type="dcterms:W3CDTF">2024-09-17T12:43:35Z</dcterms:modified>
</cp:coreProperties>
</file>