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5C42F-FA87-4C48-83FB-FB7527D76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6F593-6F86-488D-A198-79AE1C256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A555D-49D6-425E-8695-7A484D1FA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7D4AB-C928-4457-BF34-EA19AB318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ABF8DE-733E-439D-8D78-6740A7617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40D1A5-E89F-4C4C-8D69-81F8DB67C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302B94-2B16-4910-85DE-BF829FF22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44DB9-6E23-4772-8CAC-5CEFD10EC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5B538-194F-469B-92B0-1624F8984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EE8B2-6145-48CD-A596-C17147309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7B919-4758-4853-AE8C-7EB83671F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63033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公司战略管理咨询报告培训课件战略分析和决策框架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695465" y="735758"/>
            <a:ext cx="5840237" cy="548425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战略决策框架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战略实施与监控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AutoShape 4"/>
          <p:cNvSpPr/>
          <p:nvPr/>
        </p:nvSpPr>
        <p:spPr>
          <a:xfrm>
            <a:off x="1260848" y="2862048"/>
            <a:ext cx="3814348" cy="114584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帮助公司高层明确和理解公司当前的战略方向和目标。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明确战略方向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分析内外部环境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全面分析公司所处的市场、竞争态势、内部资源和能力等关键要素。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为公司高层提供科学、系统的战略分析和决策依据。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通过战略管理，公司可以更好地配置资源，形成独特的竞争优势。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战略管理有助于公司在面对市场变化时做出快速、准确的反应。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战略管理注重长期效益，有助于公司实现可持续发展。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介绍战略分析的基本框架和方法，包括SWOT分析、PEST分析等。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战略分析框架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阐述战略决策的步骤和关键环节，包括目标设定、方案制定、评估选择等。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讲解战略实施过程中的关键问题和监控方法，确保战略的有效执行。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战略实施与监控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培训课件概述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包括政治、经济、社会、技术、环境和法律因素，这些因素可能对公司的战略选择和业务运营产生重大影响。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包括行业竞争结构、行业趋势、行业吸引力等，这些因素决定了公司在行业中的地位和竞争策略。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对主要竞争对手的战略、资源、能力、优势与劣势进行深入分析，以便公司制定有效的竞争策略。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公司能力分析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包括研发能力、生产能力、营销能力、财务能力等，这些能力决定了公司的核心竞争力和战略优势。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公司资源分析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包括有形资源、无形资源和人力资源等，这些资源是公司制定和实施战略的基础。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公司文化对战略制定和实施具有重要影响，需要分析公司文化的特点、优势和不足，以便在战略制定中加以考虑。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分析公司的内部优势和核心竞争力，如品牌、技术、渠道等。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分析公司的内部劣势和需要改进的方面，如管理、成本、人才等。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机会（Opportunities）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分析外部环境中的机会和有利因素，如市场增长、政策扶持等。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威胁（Threats）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分析外部环境中的威胁和不利因素，如竞争加剧、政策限制等。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战略决策框架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核心竞争力识别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战略定位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深入了解行业趋势、市场规模、竞争格局以及客户需求。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评估公司内部资源，包括技术、人才、品牌、渠道等。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明确公司的核心竞争力和优势领域。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基于市场分析和资源评估，确定公司在市场中的差异化定位。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https://d.book118.com/137163033121006043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2024-09-17T13:24:26.782</cp:lastPrinted>
  <dcterms:created xsi:type="dcterms:W3CDTF">2024-09-17T05:24:26Z</dcterms:created>
  <dcterms:modified xsi:type="dcterms:W3CDTF">2024-09-17T05:24:28Z</dcterms:modified>
</cp:coreProperties>
</file>