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7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1C048-1F8B-49F6-A5B3-C4BEAEE02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17A22-5F95-4E72-B2F5-3F8A60F5D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90308-3D62-460B-9843-F11ADF4DD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6A9E9-FBAE-40D9-B2F7-2DAA8672C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F10172-04F8-46C5-B14B-B09A0EBAA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84DAA-1AAA-4667-B598-F7E9D00C2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8B31B2-2E8C-4A58-9F19-E3803061D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1D21D-2F25-4D36-8791-BE5594B0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C8604-FFBF-40BC-B063-D11D4C12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00C30-2E69-4C79-84C0-283446FB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2A487-6DAF-4D98-8DB0-5521F2FBD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64104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求索真理的历程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真理的探索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真理的发现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真理的传播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真理的应用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真理的挑战与未来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真理的探索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什么是真理</a:t>
            </a:r>
            <a:endParaRPr lang="zh-CN" altLang="en-US"/>
          </a:p>
        </p:txBody>
      </p:sp>
      <p:sp>
        <p:nvSpPr>
          <p:cNvPr id="10491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真理是客观存在的事实和规律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真理是经得起实践检验的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真理是普遍适用的，不因时间、地点、人物而改变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真理是相对的，随着人类认识的发展而发展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真理的探索过程</a:t>
            </a:r>
            <a:endParaRPr lang="zh-CN" altLang="en-US"/>
          </a:p>
        </p:txBody>
      </p:sp>
      <p:sp>
        <p:nvSpPr>
          <p:cNvPr id="104915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归纳和总结：通过归纳和总结，形成系统的知识和理论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观察和思考：通过观察和思考，发现事物的规律和本质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实验和验证：通过实验和验证，验证假设和理论的正确性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创新和突破：通过创新和突破，推动科学的发展和进步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真理的特性</a:t>
            </a:r>
            <a:endParaRPr lang="zh-CN" altLang="en-US"/>
          </a:p>
        </p:txBody>
      </p:sp>
      <p:sp>
        <p:nvSpPr>
          <p:cNvPr id="10492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普遍性：真理具有普遍适用性，适用于所有时间和空间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客观性：真理是客观存在的，不以人的意志为转移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永恒性：真理是永恒的，不会随着时间和空间的变化而改变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可知性：真理是可以被人类认知和理解的，可以通过实践和思考来探索和发现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真理的追求者</a:t>
            </a:r>
            <a:endParaRPr lang="zh-CN" altLang="en-US"/>
          </a:p>
        </p:txBody>
      </p:sp>
      <p:sp>
        <p:nvSpPr>
          <p:cNvPr id="10492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苏格拉底：古希腊哲学家，追求真理，提出“认识你自己”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孔子：中国古代思想家，追求真理，提出“仁者爱人”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伽利略：意大利科学家，追求真理，提出“日心说”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爱因斯坦：德国物理学家，追求真理，提出“相对论”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真理的发现</a:t>
            </a:r>
            <a:endParaRPr lang="zh-CN" altLang="en-US"/>
          </a:p>
        </p:txBody>
      </p:sp>
      <p:sp>
        <p:nvSpPr>
          <p:cNvPr id="104933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科学发现与真理</a:t>
            </a:r>
            <a:endParaRPr lang="zh-CN" altLang="en-US"/>
          </a:p>
        </p:txBody>
      </p:sp>
      <p:sp>
        <p:nvSpPr>
          <p:cNvPr id="10493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科学发现与真理的关系：科学发现是探索真理的过程，真理是科学发现的结果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科学发现的意义：推动人类社会的进步和发展，提高人类的生活质量和幸福感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科学发现：通过观察、实验、推理等方法，揭示自然界的规律和现象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真理：客观存在的、普遍适用的、永恒的规律和现象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历史事件与真理</a:t>
            </a:r>
            <a:endParaRPr lang="zh-CN" altLang="en-US"/>
          </a:p>
        </p:txBody>
      </p:sp>
      <p:sp>
        <p:nvSpPr>
          <p:cNvPr id="104945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6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古希腊哲学家苏格拉底提出“认识你自己”，强调认识真理的重要性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17世纪英国哲学家培根提出“知识就是力量”，强调真理的力量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18世纪法国哲学家伏尔泰提出“自由、平等、博爱”，强调真理的价值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20世纪德国哲学家海德格尔提出“存在即真理”，强调真理的存在性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哲学思考与真理</a:t>
            </a:r>
            <a:endParaRPr lang="zh-CN" altLang="en-US"/>
          </a:p>
        </p:txBody>
      </p:sp>
      <p:sp>
        <p:nvSpPr>
          <p:cNvPr id="10495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哲学思考：对世界、人生、社会等问题的深入思考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真理的定义：真理是客观存在的，是事物本质的反映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真理的发现：通过观察、实验、推理等方法发现真理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真理的价值：真理具有指导实践、推动社会进步的作用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宗教信仰与真理</a:t>
            </a:r>
            <a:endParaRPr lang="zh-CN" altLang="en-US"/>
          </a:p>
        </p:txBody>
      </p:sp>
      <p:sp>
        <p:nvSpPr>
          <p:cNvPr id="10495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宗教信仰：对神灵的信仰和崇拜，以及对宗教教义的信奉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宗教信仰与真理的关系：宗教信仰可以引导人们追求真理，但宗教教义并非都是真理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宗教信仰对真理的影响：宗教信仰可以影响人们对真理的认识和理解，但也可能导致人们对真理的误解和歪曲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真理：客观存在的事实和规律，需要通过实践和探索来发现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真理的传播</a:t>
            </a:r>
            <a:endParaRPr lang="zh-CN" altLang="en-US"/>
          </a:p>
        </p:txBody>
      </p:sp>
      <p:sp>
        <p:nvSpPr>
          <p:cNvPr id="10496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https://d.book118.com/137164104001006044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7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求索真理的历程</vt:lpstr>
      <vt:lpstr>目录</vt:lpstr>
      <vt:lpstr>添加章节标题</vt:lpstr>
      <vt:lpstr>真理的探索</vt:lpstr>
      <vt:lpstr>PowerPoint Presentation</vt:lpstr>
      <vt:lpstr>什么是真理</vt:lpstr>
      <vt:lpstr>真理的探索过程</vt:lpstr>
      <vt:lpstr>真理的特性</vt:lpstr>
      <vt:lpstr>真理的追求者</vt:lpstr>
      <vt:lpstr>真理的发现</vt:lpstr>
      <vt:lpstr>PowerPoint Presentation</vt:lpstr>
      <vt:lpstr>科学发现与真理</vt:lpstr>
      <vt:lpstr>历史事件与真理</vt:lpstr>
      <vt:lpstr>哲学思考与真理</vt:lpstr>
      <vt:lpstr>宗教信仰与真理</vt:lpstr>
      <vt:lpstr>真理的传播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2024-09-18T02:02:53.298</cp:lastPrinted>
  <dcterms:created xsi:type="dcterms:W3CDTF">2024-09-17T18:02:53Z</dcterms:created>
  <dcterms:modified xsi:type="dcterms:W3CDTF">2024-09-17T18:02:55Z</dcterms:modified>
</cp:coreProperties>
</file>