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0C553-A53B-4C5D-B21C-37A4ABD56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6F1C3-0A32-4233-8E93-EF18742D7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39CEC-E3A1-4DDA-B27B-172EE3DF2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0C644-0DB0-4D89-9BB8-DD7AD353A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8797A4-A49D-412C-AF93-483650583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656294-5026-4165-B935-82E6AB1E4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9A18B8-1243-400D-9CEF-5FC075715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33DC0-69DC-466B-BAF5-260841230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75D38-EBCF-4EF6-9A29-157FC3AFB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FA633-15D6-49F4-AF1E-901F17C6B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76ABE-B32F-4D95-B38E-5899DB6C7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66024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行业操作规范与验收标准的物流运输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行业操作规范与验收标准的关系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行业操作规范与验收标准实施的评价指标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行业操作规范与验收标准实施的挑战与对策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096" b="60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295" b="42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380" b="73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规范行业操作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制定物流运输行业操作规范，确保从业人员遵循统一的标准和流程，提高行业整体的运作效率和服务质量。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保障运输安全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通过明确的操作规范和验收标准，降低物流运输过程中的事故风险，保障货物和人员的安全。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促进行业发展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推动物流运输行业的标准化、专业化和现代化，提升行业的整体竞争力和可持续发展能力。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明确物流运输过程中各个环节的验收标准和要求，包括货物验收、运输设备验收、服务质量验收等。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探讨如何有效实施操作规范和验收标准，以及加强监管和评估机制，确保规范和标准的贯彻执行。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详细介绍物流运输过程中的各个环节和操作要求，包括货物接收、仓储管理、运输配送、信息管理等。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根据货物性质、重量、体积等因素进行合理分类，并使用醒目的标识进行区分，以确保正确装载和卸载。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货物分类与标识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遵循重货在下、轻货在上，大货在下、小货在上的原则进行装载，同时采用紧密排列、合理搭配等方法提高装载效率。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装载方法与技巧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按照先卸后装、后卸先装的顺序进行卸载，注意轻拿轻放、避免损坏货物，同时保持卸载现场的整洁与安全。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卸载顺序与注意事项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装载与卸载规范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在出发前对运输车辆进行全面检查，确保车况良好、设备齐全；在运输过程中定期对车辆进行维护，保障行车安全。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车辆检查与维护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驾驶员需遵守交通规则、保持安全车速和车距，避免疲劳驾驶和酒后驾驶等危险行为。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驾驶员行为规范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在运输过程中，应对货物进行定期检查和监管，确保货物完好无损；对于易损货物或特殊货物，需采取相应的保护措施。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货物监管与保护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运输过程中的操作规范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58" r="14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超长、超宽、超高货物运输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对于超长、超宽、超高的货物，需采用专业的运输工具和方法进行运输，确保货物在运输过程中的稳定性和安全性。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危险品运输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对于危险品运输，需严格遵守国家相关法律法规和行业标准，确保危险品在运输过程中的安全。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冷藏品运输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对于需要冷藏的货物，应使用专业的冷藏车进行运输，并确保车厢内温度符合货物要求。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特殊货物的操作规范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货物验收标准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货物数量验收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确保货物数量与运单或合同上的一致，无短缺或多出情况。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货物质量验收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检查货物是否有损坏、变质、污染等情况，确保货物质量符合合同或运单约定。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货物包装验收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检查货物包装是否完好、符合运输要求，防止货物在运输过程中受损。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车辆验收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检查车辆车况是否良好，包括发动机、刹车系统、轮胎等是否正常，确保车辆能够安全行驶。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集装箱验收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检查集装箱是否完好、无破损或变形，确保集装箱符合国际或国内相关标准。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装卸设备验收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检查装卸设备是否齐全、完好，确保能够正常进行货物的装卸作业。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运输工具验收标准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服务质量验收标准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时效性验收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确保货物在约定的时间内送达收货人手中，无延误情况。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准确性验收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确保货物准确送达收货人指定的地点，无错送或漏送情况。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服务态度验收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评估物流服务人员的服务态度是否热情、周到，是否能够提供及时、有效的解决方案。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投诉处理验收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评估物流公司对投诉的处理是否及时、公正、合理，是否能够积极改进服务质量。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https://d.book118.com/137166024016006035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2024-09-09T09:23:43.845</cp:lastPrinted>
  <dcterms:created xsi:type="dcterms:W3CDTF">2024-09-09T01:23:43Z</dcterms:created>
  <dcterms:modified xsi:type="dcterms:W3CDTF">2024-09-09T01:23:46Z</dcterms:modified>
</cp:coreProperties>
</file>