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FB7F06-4014-4023-9F8A-E9110B4EA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2714EC-1510-47A6-87D1-CBEF28BA3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614023-3263-49CF-8292-43CEF41CA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358976-5746-4A54-BAC0-C8012AC66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DD39AB-6639-4DDE-A9AC-7A94A1D99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72C5A1-8C1F-4398-95D8-6D46C9AD3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3D51D8-6C78-45C2-96AF-B2467F799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43A011-95F9-49C5-9AF1-3A6A66601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B6FC5E-92AE-48DA-B6F0-17DA4C870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9E581B-A20F-4BC9-92B7-B0591066F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4C59AA-2A73-4472-BA25-98AFF4013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20000502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预防管道脱出的护理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管道护理基础知识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预防管道脱出的措施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管道脱落的应急处理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提高患者和家属的管道护理意识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管道护理的未来发展方向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管道护理基础知识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1525" b="1152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用于提供营养、药物或排出胃内积气和积液。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用于排出尿液，减轻膀胱压力，减少感染风险。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导尿管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用于引流体腔内积液、脓液等，促进伤口愈合。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如气管插管、中心静脉导管等，用于维持呼吸、输液等生命支持。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其他管道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管道的类型和用途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保持管道通畅，避免细菌滋生和逆行感染。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维持有效的引流，有助于伤口愈合和疾病恢复。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减轻患者痛苦，降低并发症风险。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管道护理的重要性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" r="1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固定不牢、患者自行拔除、医护人员操作不当等。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可能导致管道失效、增加患者痛苦、引发感染、影响治疗等。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管道脱落的原因和后果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预防管道脱出的措施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917" r="1591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管道固定应使用粘性胶带或管道固定装置，确保管道在适当的位置并保持稳定。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定期检查固定装置的完好性，如有破损或脱落应及时更换。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避免在管道固定时使用纱布或绷带，以免松动或滑脱。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正确的固定方法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定期检查管道的位置和固定情况，确保管道没有移位或脱落。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记录管道的固定情况和位置，以便及时发现异常情况。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定期检查患者的皮肤和管道接触部位，避免皮肤受损或压疮。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917" r="1391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定期检查和记录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向患者及家属说明管道的重要性，并告知其擅自拔管的风险和后果。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对于躁动不安或不配合的患者，应采取适当的约束措施，以确保管道的安全。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在患者活动或改变体位时，应注意管道的牵拉和移位情况，并及时调整。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354" r="19354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防止患者自行拔管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7000" r="17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对于需要长时间卧床的患者，应定期为其翻身、拍背，以预防肺部感染等并发症。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根据患者的病情和管道类型，指导患者采取适当的体位，以减少管道受压或牵拉。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指导患者在活动或移动时，注意保护管道，避免过度弯曲或牵拉。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合适的体位和活动指导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管道脱落的应急处理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https://d.book118.com/137200005024006041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2024-09-13T20:01:46.034</cp:lastPrinted>
  <dcterms:created xsi:type="dcterms:W3CDTF">2024-09-13T12:01:46Z</dcterms:created>
  <dcterms:modified xsi:type="dcterms:W3CDTF">2024-09-13T12:01:48Z</dcterms:modified>
</cp:coreProperties>
</file>