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C6D471-CFAD-4CB1-ABDF-C3910908F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139C5C-7A66-4926-A18B-6455FB27C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0BFC5C-1930-4DDA-AAF8-59EBC7A87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B1B628-D531-4703-B992-1B19DF7FE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311FBD-0E94-4A37-9F16-3C8F12CF4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B23A2F-EE71-4DA6-8681-B1DC8B15E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4B3A75-322C-4F10-B444-5F7F18DC0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72DBCF-EEF2-46B2-82E0-E47B247B9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BCB23B-D75E-443A-98F6-0699FABBF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4196F7-69FA-4320-91FB-4A8D76295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972CAD-E1A5-4007-A657-BD1BF7E91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20001202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预防精神障碍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2025">
              <a:solidFill>
                <a:schemeClr val="accent3">
                  <a:lumMod val="7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精神障碍的概述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精神障碍的预防策略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精神障碍的自我管理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精神障碍的社会支持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精神障碍的未来展望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精神障碍的概述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483" r="2948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624" r="336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859" r="2885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精神障碍是指影响情绪、思维和行为的脑部疾病，通常伴随着认知、情感和行为方面的异常。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精神障碍有多种类型，包括抑郁症、焦虑症、精神分裂症、双相情感障碍等。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07" b="82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精神障碍的症状多种多样，包括情绪低落、焦虑、幻觉、妄想、行为异常等。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精神障碍对个体和社会都有严重影响，如影响工作、学习和人际关系，降低生活质量，增加自杀风险等。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精神障碍的症状与影响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478" b="2147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精神障碍的成因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生物学因素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包括遗传、神经生化、脑结构异常等。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包括生活事件、社会支持、家庭关系等。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包括个性特点、应对方式、心理防御等。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精神障碍的预防策略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早期识别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早期治疗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预防复发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8979" b="8979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7333" r="7333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早期干预与治疗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通过宣传教育，提高公众对精神障碍的认识，以便早期发现和识别精神障碍。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一旦发现精神障碍的迹象，应及时寻求专业治疗，避免病情恶化。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对于已经治愈的精神障碍患者，应定期进行复查，确保病情稳定，预防复发。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保持均衡的饮食结构，摄入足够的营养物质，有助于维护心理健康。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定期进行适量的体育锻炼，有助于释放压力，提高心理健康水平。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083" r="8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保持规律的作息时间，保证充足的睡眠，有助于调节情绪，预防精神障碍。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建立健康的生活方式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定期接受心理咨询，学习应对压力和困难的方法，提高心理适应能力。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心理咨询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支持小组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自我调节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458" r="12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参加支持小组，与有相似经历的人交流，获得情感支持和理解。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学会自我调节情绪，掌握有效的应对压力的技巧，保持心理平衡。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心理疏导与支持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社区应提供关怀和支持，为有精神障碍的人创造一个友善、包容的环境。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542" b="35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083" r="120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社区关怀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家庭成员应给予关爱和支持，帮助患者积极面对困难，减轻心理压力。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家庭支持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鼓励患者积极参与社会活动，提高社会适应能力，促进心理健康。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社会参与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社区与家庭支持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精神障碍的自我管理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https://d.book118.com/137200012024006041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2024-09-13T20:01:46.768</cp:lastPrinted>
  <dcterms:created xsi:type="dcterms:W3CDTF">2024-09-13T12:01:46Z</dcterms:created>
  <dcterms:modified xsi:type="dcterms:W3CDTF">2024-09-13T12:01:48Z</dcterms:modified>
</cp:coreProperties>
</file>