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7583A-F2D5-4EA9-82A0-7AFBD50E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60985-7829-4546-B123-F380BC2B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DF45-3E24-465F-B4DF-37DAAF62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4D8DA-EFEA-4862-8159-381BD1A5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4B0DE-1607-4E16-A492-AB9B58A4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2086F-00E6-4FDC-BC2E-A905E6D8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218A2-72D0-4179-B494-EC92836E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32713-31F3-4C6D-A40F-6F1E3162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9DC3D-D864-40A1-AA66-97DA9E3FF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E6C0-ABD4-4703-9F60-D501E0E9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95F0F-8E0F-464A-BED1-A1069787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007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竭护理查房PPT\n## 1.血竭的定义与病因\n### 1.1血竭的定义及其临床表现\n### 1.2血竭的病因及发病机制\n### 1.3血竭的诊断与鉴别诊断\n## 2.血竭患者的护理评估\n### 2.1血竭患者的生命体征评估\n### 2.2血竭患者的心理评估\n### 2.3血竭患者的生活质量评估\n## 3.血竭患者的护理措施\n### 3.1血竭患者的止血与止痛护理\n### 3.2血竭患者的心理护理与舒适护理\n### 3.3血竭患者的健康教育与环境护理\n## 4.血竭患者的并发症预防与护理\n### 4.1血竭患者感染并发症的预防与护理\n### 4.2血竭患者出血并发症的预防与护理\n### 4.3血竭患者深静脉血栓并发症的预防与护理\n## 5.血竭患者的护理案例分析\n### 5.1血竭患者的成功护理案例分析\n### 5.2血竭患者的护理失误案例分析\n### 5.3血竭患者的护理改进案例分析\n## 6.血竭护理查房的质量控制与持续改进\n### 6.1血竭护理查房的质量控制方法\n### 6.2血竭护理查房的持续改进策略\n### 6.3血竭护理查房的效果评价与反馈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血竭护理查房PPT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血竭的定义与病因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是由多种原因引起的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全身性缺血性病变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血竭是一种中医病症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皮肤黏膜苍白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四肢发凉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心慌气短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血竭的定义及其临床表现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：体质虚弱，气血不足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：血液循环不畅，瘀血阻络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：阴液不足，阴虚火旺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阳虚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：阳气不足，阳虚水泛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气虚血瘀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：气虚导致血液循环无力，形成血瘀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阴虚血瘀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：阴虚导致血液黏稠，形成血瘀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阳虚血瘀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：阳虚导致血液循环缓慢，形成血瘀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结合中医辨证论治进行诊断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相鉴别：贫血表现为面色苍白、乏力等症状，但无血瘀表现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相鉴别：出血性疾病有出血症状，但无血竭的全身性缺血性病变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血竭患者的护理评估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血竭患者的生命体征评估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等生命体征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观察患者是否有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心率增快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血压下降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等休克症状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观察患者是否有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呼吸急促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等呼吸系统症状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观察患者是否有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寒战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等体温异常症状</a:t>
            </a:r>
            <a:endParaRPr/>
          </a:p>
        </p:txBody>
      </p:sp>
      <p:pic>
        <p:nvPicPr>
          <p:cNvPr id="25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评估患者的心理状态和心理需求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了解患者是否有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了解患者对疾病治疗和护理的需求和期望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提供心理支持和关怀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，帮助患者树立信心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血竭患者的心理评估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评估患者的生活自理能力和生活质量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等不适症状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提供生活指导和护理干预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，提高患者的生活质量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血竭患者的生活质量评估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血竭患者的护理措施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血竭患者的止血与止痛护理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观察患者是否有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出血倾向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，如皮肤黏膜出血、鼻衄、牙龈出血等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局部压迫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等止血措施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止痛护理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等止痛措施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血竭患者的心理护理与舒适护理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，帮助患者树立信心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的病房环境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舒适的卧位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衣物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，减轻患者的身体不适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血竭患者的健康教育与环境护理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提供疾病相关的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，帮助患者了解疾病和治疗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，提高身体素质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的生活设施，方便患者的生活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https://d.book118.com/138000074127006037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血竭护理查房PPT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2024-09-17T21:17:31.873</cp:lastPrinted>
  <dcterms:created xsi:type="dcterms:W3CDTF">2024-09-17T13:17:31Z</dcterms:created>
  <dcterms:modified xsi:type="dcterms:W3CDTF">2024-09-17T13:17:33Z</dcterms:modified>
</cp:coreProperties>
</file>