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5D9EFE-F87D-4277-ADE5-5F749B77ED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904770-D914-4F83-8F3C-EA90257778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0BCA84-D172-485A-9E04-333A2BBA03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A13987-C0EC-412E-95DB-FBAD36D891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751008-33AD-4938-9E6D-A6B8920C22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8037DE-AFC3-46BF-97F0-13D8AE5065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EF511F-9A87-440D-9908-4FABA07592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A60EDB-7CF4-4F54-9E6C-8CCF2C3578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CBE2EF-C376-47C2-BFF8-7AD58FB7E5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10AE1F-49E5-46BA-ABD2-D0DEEF977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061DF4-91CA-42B2-ACDC-5877792D56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01036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solidFill>
                <a:latin typeface="Microsoft Yahei"/>
                <a:ea typeface="Microsoft Yahei"/>
                <a:cs typeface="Microsoft Yahei"/>
              </a:rPr>
              <a:t>健康保险健康管理服务</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汇报人：XXX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健康保险概述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健康管理服务概述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健康保险与健康管理服务的结合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健康保险健康管理服务的应用与实践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未来展望与建议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健康保险概述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24" r="218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健康保险是一种为被保险人在疾病或意外伤害发生时提供经济保障的保险产品。</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主要包括医疗保险、疾病保险、护理保险、失能保险等。</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种类</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健康保险的定义与种类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在疾病或意外伤害发生时，健康保险可以为被保险人提供经济保障，减轻医疗费用负担。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提供经济保障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25" r="14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提高医疗质量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833" r="128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促进健康意识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625" r="9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健康保险可以提供更优质的医疗服务，包括先进的医疗技术和设备，提高被保险人的医疗质量。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健康保险可以促进人们的健康意识，鼓励人们采取健康的生活方式，降低患病风险。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健康保险的重要性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随着科技的发展，健康保险市场正逐步实现数字化和智能化，如智能核保、智能理赔等。</a:t>
            </a:r>
          </a:p>
        </p:txBody>
      </p:sp>
      <p:pic>
        <p:nvPicPr>
          <p:cNvPr id="5" name="Picture 5"/>
          <p:cNvPicPr>
            <a:picLocks noChangeAspect="1"/>
          </p:cNvPicPr>
          <p:nvPr/>
        </p:nvPicPr>
        <p:blipFill>
          <a:blip r:embed="rId2"/>
          <a:srcRect l="25317" r="2531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数字化和智能化</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健康保险市场正朝着个性化和定制化方向发展，以满足不同人群的个性化需求。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个性化和定制化</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健康保险市场正与医疗、健康管理等领域进行跨界合作和创新，提供更全面的健康保障服务。</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跨界合作和创新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健康保险市场的发展趋势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健康管理服务概述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5" r="133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健康管理服务是对个人或群体的健康状况进行全面评估、监测和干预的一系列活动，旨在预防疾病、促进健康和提高生活质量。</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健康管理服务包括健康体检、健康评估、健康咨询、健康干预等多个方面，涵盖了从预防到治疗的整个过程。</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健康管理服务的定义与内容</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内容</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2448" b="1244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健康管理服务的重要性</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提高健康水平</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通过健康管理服务，个人可以及时发现潜在的健康问题，采取相应的措施进行干预，从而降低患病风险，提高整体健康水平。</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控制医疗费用</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有效的健康管理可以减少不必要的医疗支出，降低医疗成本，同时提高医疗资源的利用效率。</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提高生活质量</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通过健康管理服务，个人可以更好地了解自己的身体状况，采取科学的生活方式和行为，提高生活质量。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随着医疗技术的进步和大数据的应用，健康管理服务将更加注重个性化，针对不同人群的需求提供定制化的服务。</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个性化服务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人工智能、物联网等技术的应用将为健康管理服务提供更多便利，提高服务的效率和准确性。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智能化技术应用</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健康管理服务将涉及多个学科领域，需要跨学科的合作与交流，以提供更全面、专业的服务。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跨学科合作</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健康管理服务的发展趋势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健康保险与健康管理服务的结合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https://d.book118.com/138001036003006042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2024-09-20T22:49:12.210</cp:lastPrinted>
  <dcterms:created xsi:type="dcterms:W3CDTF">2024-09-20T14:49:12Z</dcterms:created>
  <dcterms:modified xsi:type="dcterms:W3CDTF">2024-09-20T14:49:14Z</dcterms:modified>
</cp:coreProperties>
</file>