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8F588-D7BB-408B-BD9F-ABE2E62CE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7158B-4C8A-44E5-9C0F-CAE0A1E40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0F73E-5D08-4ECF-A30D-523A51032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C07BF-7EE1-452F-A2F2-119DA2C98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7BA85-2F87-486B-A071-B707D560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FB9F5-FF9F-458C-94B0-454E820BB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076AD-C58D-445F-83D5-981BF3405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0C2C6-EB0F-4E12-A97B-ECBF5CC4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CCB64-50FA-46E8-B523-72C2267A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60D8C-4FB4-4B51-9EEB-E4A3EE24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3781C-960B-426C-A602-2771386B4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1076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幼师在校实习心得体会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实习经历与感受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对幼师职业的认识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对学校教育的反思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该幼儿园注重多元化教育，开设了各类兴趣班和特色课程，如绘画、音乐、舞蹈等，旨在激发孩子的兴趣和创造力。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教育特色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我所实习的幼儿园位于城市中心地带，拥有优美的校园环境和先进的教育设施。该幼儿园以“快乐教育、健康成长”为教育理念，注重培养孩子的综合素质和创造力。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实习单位概况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实习单位拥有一支专业、富有爱心的教师团队，他们具备丰富的教学经验和教育理论知识，能够为孩子提供优质的教育服务。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通过实习，我希望能够将所学理论知识与实际工作相结合，提高自己的教育教学能力，为未来的职业发展打下坚实的基础。同时，也希望能够在实践中不断发现自己的不足之处，并及时改进。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实习任务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在实习期间，我主要承担了协助老师开展日常教学、组织课外活动、与家长沟通等工作。通过这些任务的完成，我不仅提高了自己的教学能力，还学会了如何与同事、家长和学生沟通交流。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实习经历与感受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明确实习目标，了解实习要求和任务，为实习做好充分准备。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选择合适的实习单位，了解实习单位的文化、教育理念和规章制度。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实习安排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根据实习单位的要求，合理安排实习时间和工作量，确保实习工作顺利进行。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实习内容与过程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适应新的工作环境和生活节奏，与同事建立良好的关系。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在实习过程中遇到突发事件时，能够冷静应对，及时处理。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与同事、家长和学生进行有效沟通，协作完成工作任务。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实习中的挑战与困难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通过实践操作，提升专业技能和实际操作能力。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培养良好的职业素养和工作态度，增强责任感和使命感。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职业素养提升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学会与人相处，提高处理人际关系的能力。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人际关系处理能力提升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通过实习了解自己的优势和不足，明确职业发展方向。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自我认知与定位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实习中的收获与成长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对幼师职业的认识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确保幼儿在园内的基本生活需求得到满足，如吃饭、穿衣、如厕等。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照顾幼儿日常起居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设计并实施多样化的教育活动，包括游戏、手工、绘画等，促进幼儿身体、智力、情感、社交等方面的全面发展。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促进幼儿全面发展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定期与家长进行沟通，反馈幼儿在园内的表现和进步，了解家长的需求和意见，促进家园共育。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与家长沟通交流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保持园所环境的整洁、卫生，为幼儿提供一个安全、舒适的学习和生活环境。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维护园所环境卫生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幼师的工作职责与要求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https://d.book118.com/138001076046006027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2024-09-05T04:06:54.620</cp:lastPrinted>
  <dcterms:created xsi:type="dcterms:W3CDTF">2024-09-04T20:06:54Z</dcterms:created>
  <dcterms:modified xsi:type="dcterms:W3CDTF">2024-09-04T20:06:56Z</dcterms:modified>
</cp:coreProperties>
</file>