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75134-5815-4BE2-8F2E-842B56170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81AC3-0A04-4E9E-8A09-09B9C593F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BF52D-5EEE-48ED-B808-5AB5F43AB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BF8D8-CF56-4AF3-8209-AB62C8A8A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895B58-88A9-4C9E-8891-335F985B1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B16791-CDF9-497A-B417-3E7740D1A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8AC9B2-EA83-4F6B-BC0D-17D95CAAE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7B266-B513-42C6-9E62-9325E5529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3626E-5C77-45CF-8D1B-44659BBFE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3361D-5894-4777-8EC6-BA9EF5254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63FCF-85B8-4A80-8FBE-BCA7F0FD8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0210205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植物的光感应和生长反应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光感应基本概念与原理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植物生长反应类型及特点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光合作用与叶绿素合成调控机制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植物激素在光感应和生长中作用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环境因子对植物光感应和生长影响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现代农业技术应用在提高植物光利用效率方面探讨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光感应基本概念与原理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77" r="302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主要吸收红光和远红光，参与植物的多种生理反应，如种子萌发、茎的伸长、叶和花的运动等。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光敏色素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包括隐花色素和向光素，主要吸收蓝光和紫外光，参与植物的向光性反应、气孔开放、基因表达调控等。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蓝光受体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光感受器类型及功能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006" b="170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光敏色素在吸收红光或远红光后，构象发生变化，与下游信号蛋白相互作用，启动一系列生理反应。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蓝光受体在吸收蓝光后，激活下游的信号传导途径，如通过磷酸化级联反应传递信号，调控基因表达和生理反应。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光信号传导途径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蓝光受体信号传导途径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光敏色素信号传导途径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植物体内存在生物钟，能够感知和适应环境的昼夜变化，调控植物的生理节律和基因表达。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光周期现象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植物对昼夜长短变化的反应称为光周期现象，包括长日照植物、短日照植物和日中性植物等不同类型。光周期现象与植物的开花、休眠等生长发育过程密切相关。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6781" r="6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植物体内生物钟与光周期现象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植物生长反应类型及特点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向日葵的花盘会随着太阳的运动而转动，使其始终面向太阳。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植物对光的方向性反应，表现为植物朝向光源方向生长的现象。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光敏色素感受光信号，引发植物体内生长素等激素的不均匀分布，从而导致植物向光弯曲生长。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向光性生长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强光下，植物体内会产生过多的活性氧，对细胞造成损伤，植物通过避光性生长来减少光的接收，从而保护自己。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一些阴生植物在强光下生长不良，叶面积减小，叶绿素含量降低。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植物对光的躲避反应，表现为植物在强光下生长受抑制的现象。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避光性生长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植物通过感受昼夜长短和光质的变化，调节自身生物钟，控制开花、休眠等生理过程。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植物的生理活动和行为随着昼夜交替而呈现出的周期性变化。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长日照植物需要较长的日照时间才能开花，而短日照植物则在较短的日照时间下开花。此外，一些植物在特定的光质下才能正常生长和发育。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95" r="1689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昼夜节律对植物生长影响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光合作用与叶绿素合成调控机制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植物吸收光能，将水分解为氧气和还原氢，同时产生ATP和NADPH。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光反应阶段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利用光反应产生的ATP和NADPH，将二氧化碳固定并还原为葡萄糖等有机物。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暗反应阶段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光合作用过程简述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叶绿素合成途径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从谷氨酸开始，经过一系列酶促反应，最终合成叶绿素a和叶绿素b。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包括谷氨酰-tRNA合成酶、谷氨酰-tRNA还原酶、原卟啉原氧化酶、镁螯合酶等。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叶绿素合成途径及其关键酶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https://d.book118.com/138002102057006044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2024-09-24T13:02:47.642</cp:lastPrinted>
  <dcterms:created xsi:type="dcterms:W3CDTF">2024-09-24T05:02:47Z</dcterms:created>
  <dcterms:modified xsi:type="dcterms:W3CDTF">2024-09-24T05:02:49Z</dcterms:modified>
</cp:coreProperties>
</file>