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8E4BD-ECF9-45E3-A257-1C8AE687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80051-68E5-434B-9857-DBAD81FB2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B90C4-AC54-47A9-80D0-5B0276F07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8583B-BAE0-4FA9-BA7F-655E7C94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B2BCE-1CA2-4F00-AACE-5E4C1DBC7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B93DE-9B3B-4EAF-A372-E97E3C49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D2BB7-7C61-4271-8624-6D533FB41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DFD5D-B14C-4140-AA42-C1BCE6FA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13F93-77C3-4A12-9A7F-A45EDAEB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798E9-9F1B-4319-984F-11B54BF5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A971F-610A-4419-A66A-1E98F20C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3075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企业管理者战略思维培训课件战略人才培养与组织发展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战略人才培养概述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组织发展理论及实践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战略人才培养方法与途径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组织发展与战略人才培养关系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战略人才培养概述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战略人才是指具备高度战略眼光、卓越领导力和创新能力，能够为企业制定并执行长远发展战略的核心人才。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能够洞察行业趋势，把握市场机会，制定企业长远发展规划。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战略眼光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能够带领团队实现目标，激发员工潜力，营造积极向上的企业文化。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能够推动企业创新变革，探索新的商业模式和竞争优势。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战略人才定义与特点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推动企业创新发展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战略人才培养意义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培养战略人才对企业发展具有重要意义，是实现企业战略目标的关键。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战略人才具备创新意识和能力，能够推动企业不断创新变革，保持竞争优势。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战略人才能够为企业制定并执行长远发展战略，提升企业的核心竞争力。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培养战略人才有利于企业形成稳定的人才梯队，确保企业可持续发展。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战略人才培养目标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培养人才的领导能力和团队协作精神，使其能够带领团队实现目标。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培养战略眼光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使人才能够洞察行业趋势，把握市场机会，为企业制定长远发展规划。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培养战略人才的目标是打造一支具备高度战略眼光、卓越领导力和创新能力的核心团队，推动企业实现长远发展目标。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增强创新能力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激发人才的创新意识和能力，推动企业不断创新变革，探索新的商业模式和竞争优势。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形成稳定人才梯队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通过培养战略人才，形成企业稳定的人才梯队，确保企业可持续发展。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组织发展理论及实践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组织发展是指通过有计划的、系统的组织变革过程，提高组织效能和成员发展，实现组织与个体双赢的过程。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包括组织结构设计、组织文化培育、领导力发展、团队协作能力提升等多个方面，旨在构建高效、灵活、创新型的组织。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组织发展概念及内涵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包括库尔特·勒温的变革模型、约翰·科特的组织变革八步骤等，强调变革过程中的领导力、员工参与和持续改进。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包括克莱顿·克里斯滕森的创新者的窘境、杰夫·戴尔的创新驱动增长等，关注如何通过创新实现组织竞争优势和可持续发展。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组织变革与创新理论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创新理论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组织在长期发展过程中形成的共同价值观、行为准则和信仰体系，对组织成员行为和组织绩效具有重要影响。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通过培养领导者的自我认知、情感智慧、团队协作和创新能力等，提升领导者的领导效能和组织影响力。领导力建设有助于激发员工潜力，促进组织目标的实现。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组织文化与领导力建设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战略人才培养方法与途径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制定科学、合理的选拔标准，包括专业技能、综合素质、创新能力等方面。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明确选拔标准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多渠道选拔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选拔流程透明化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通过校园招聘、社会招聘、内部推荐等多种渠道，广泛吸纳优秀人才。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确保选拔流程公开、透明，避免出现不公正的选拔结果。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选拔优秀潜力员工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针对员工个人特点和职业发展需求，制定个性化的培养计划。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采用在线课程、面授培训、实践锻炼等多种培训方式，提高培训效果。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多元化培训方式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定期对培养计划进行跟踪和评估，及时调整培训内容和方式。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持续跟踪与反馈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制定个性化培养计划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鼓励员工在不同岗位之间轮换，提升员工对企业业务的全面了解。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岗位轮换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分配具有挑战性的任务，激发员工的创新能力和解决问题的能力。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提供海外工作或学习机会，拓宽员工的国际视野和跨文化交流能力。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提供多元化发展平台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https://d.book118.com/138003075063006033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2024-09-11T11:43:27.033</cp:lastPrinted>
  <dcterms:created xsi:type="dcterms:W3CDTF">2024-09-11T03:43:27Z</dcterms:created>
  <dcterms:modified xsi:type="dcterms:W3CDTF">2024-09-11T03:43:29Z</dcterms:modified>
</cp:coreProperties>
</file>