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B2B7DE-6C15-413B-8CAD-AD355165D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AC4D6-783C-4A1E-A7B2-35F0338BDA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B9D5A0-F76A-4760-8098-76423F809C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533AB7-9B88-40B7-8AF1-2AA6D5A12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4C35EC-9873-490F-B0E2-D365DFEBC2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020A1D-DC92-45EA-94E1-4CFFE8EDD8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BA77E6-6814-4795-9B6A-DE7FEF79AE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890AB1-08E1-473A-9E54-5019AB67D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2C3811-7C4E-4072-BEA8-10EC51E7D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06CEDD-D736-4C03-9BEE-964D30263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ECBA2-0302-4F74-8DDF-6AB25875D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031141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solidFill>
                <a:latin typeface="Microsoft Yahei"/>
                <a:ea typeface="Microsoft Yahei"/>
                <a:cs typeface="Microsoft Yahei"/>
              </a:rPr>
              <a:t>怎么做小儿推拿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solidFill>
                <a:latin typeface="Microsoft Yahei"/>
                <a:ea typeface="Microsoft Yahei"/>
                <a:cs typeface="Microsoft Yahei"/>
              </a:rPr>
              <a:t>小儿推拿的基本知识</a:t>
            </a:r>
          </a:p>
          <a:p>
            <a:pPr marL="203200" lvl="0" indent="-203200">
              <a:lnSpc>
                <a:spcPct val="180000"/>
              </a:lnSpc>
              <a:buFont typeface="Arial"/>
              <a:buChar char="•"/>
            </a:pPr>
            <a:r>
              <a:rPr lang="en-US" sz="2025" b="1">
                <a:solidFill>
                  <a:schemeClr val="dk1"/>
                </a:solidFill>
                <a:latin typeface="Microsoft Yahei"/>
                <a:ea typeface="Microsoft Yahei"/>
                <a:cs typeface="Microsoft Yahei"/>
              </a:rPr>
              <a:t>小儿推拿的基本手法</a:t>
            </a:r>
          </a:p>
          <a:p>
            <a:pPr marL="203200" lvl="0" indent="-203200">
              <a:lnSpc>
                <a:spcPct val="180000"/>
              </a:lnSpc>
              <a:buFont typeface="Arial"/>
              <a:buChar char="•"/>
            </a:pPr>
            <a:r>
              <a:rPr lang="en-US" sz="2025" b="1">
                <a:solidFill>
                  <a:schemeClr val="dk1"/>
                </a:solidFill>
                <a:latin typeface="Microsoft Yahei"/>
                <a:ea typeface="Microsoft Yahei"/>
                <a:cs typeface="Microsoft Yahei"/>
              </a:rPr>
              <a:t>小儿常见病症的推拿治疗</a:t>
            </a:r>
          </a:p>
          <a:p>
            <a:pPr marL="203200" lvl="0" indent="-203200">
              <a:lnSpc>
                <a:spcPct val="180000"/>
              </a:lnSpc>
              <a:buFont typeface="Arial"/>
              <a:buChar char="•"/>
            </a:pPr>
            <a:r>
              <a:rPr lang="en-US" sz="2025" b="1">
                <a:solidFill>
                  <a:schemeClr val="dk1"/>
                </a:solidFill>
                <a:latin typeface="Microsoft Yahei"/>
                <a:ea typeface="Microsoft Yahei"/>
                <a:cs typeface="Microsoft Yahei"/>
              </a:rPr>
              <a:t>小儿推拿的实践应用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小儿推拿的基本知识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小儿推拿是一种通过按摩特定穴位和经络来调理和治疗小儿疾病的自然疗法。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小儿推拿基于中医理论，通过刺激穴位和经络，调整气血运行，增强小儿自身抵抗力，促进疾病康复。</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小儿推拿的定义和原理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小儿推拿的适应症和禁忌症</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小儿推拿适用于感冒、咳嗽、发烧、消化不良、腹泻等常见疾病。对于一些慢性疾病和免疫系统疾病也有一定的辅助治疗作用。</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适应症</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对于严重感染性疾病、骨折、皮肤破损等严重疾病，以及特定穴位过敏或严重皮肤病的小儿，不宜进行小儿推拿。</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禁忌症</a:t>
              </a:r>
            </a:p>
          </p:txBody>
        </p:sp>
      </p:grpSp>
      <p:pic>
        <p:nvPicPr>
          <p:cNvPr id="34" name="Picture 34"/>
          <p:cNvPicPr>
            <a:picLocks noChangeAspect="1"/>
          </p:cNvPicPr>
          <p:nvPr/>
        </p:nvPicPr>
        <p:blipFill>
          <a:blip r:embed="rId3"/>
          <a:srcRect l="16499" r="1649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注意事项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在进行小儿推拿前，应确保小儿没有严重疾病，对于过敏体质的小儿，应先进行过敏测试。推拿时应根据小儿的年龄、体质和病情选择合适的穴位和手法。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安全操作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小儿推拿时应保持室内温暖，避免小儿受凉。推拿时应使用适当的力度，避免过度用力导致皮肤破损或疼痛。推拿后应给小儿适当休息和补充水分。</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小儿推拿的注意事项和安全操作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小儿推拿的基本手法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用拇指或食指、中指的指腹沿直线推动，适用于全身各部位。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用拇指或食指、中指的指腹在穴位上施加适度的压力，沿直线进行推动，力度要均匀、轻柔，避免过度用力。推法可以促进气血流通，缓解肌肉紧张和疼痛。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用手指指腹或手掌在穴位上做环形揉动，适用于全身各部位。</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用手指指腹或手掌在穴位上轻轻按压，并做轻柔的环形揉动，力度要均匀、柔和，避免过度用力。揉法可以促进气血流通，缓解肌肉紧张和疼痛。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揉法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917" r="19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用拇指和食指或中指的指腹相对夹住皮肤，然后用力捏起，适用于头面部、颈项部、四肢等部位。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用拇指和食指或中指的指腹相对夹住皮肤，然后轻轻用力捏起，力度要适中，避免过度用力。捏法可以促进气血流通，缓解肌肉紧张和疼痛。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捏法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摇法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用手握住婴儿的关节部位，做环形或左右摇动，适用于头部、手腕、脚踝等部位。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用手握住婴儿的关节部位，轻轻做环形或左右摇动，力度要适中，避免过度用力。摇法可以促进关节灵活性和肌肉放松。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用手掌或小鱼际肌在穴位上快速来回擦动，适用于头面部、颈部、肩部等部位。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用手掌或小鱼际肌在穴位上轻轻按压，并做快速的来回擦动，力度要均匀、柔和，避免过度用力。擦法可以促进气血流通，缓解肌肉紧张和疼痛。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擦法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https://d.book118.com/138003114106006024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2024-08-31T22:11:05.900</cp:lastPrinted>
  <dcterms:created xsi:type="dcterms:W3CDTF">2024-08-31T14:11:05Z</dcterms:created>
  <dcterms:modified xsi:type="dcterms:W3CDTF">2024-08-31T14:11:08Z</dcterms:modified>
</cp:coreProperties>
</file>