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7F6B4-797F-4530-BD24-0736C98C6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6D1E1-1B66-4A9D-98D3-A1EFB08B9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DBFD0-B91F-4F5C-A4DA-E42CB1BFF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7A3F52-A9F7-4B7F-AEA8-21D3BCD22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46DAC0-E1BC-4D90-8845-74D612F8D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36258E-82C2-4AEA-96D7-34B40298A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DD4889-BA4E-4F55-A249-EFC8CDBB7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ADB60-D554-47AD-838E-7605ABF11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87FCB-985F-49D9-91F0-2E7313746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A115D-C1C7-43DF-8EC3-32B97F6D0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D6F39-AB96-4FA5-8EA6-D6AA5ED21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04050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拼多多平台安全性分析报告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平台安全性概述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平台安全性分析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安全漏洞和风险分析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安全建议和改进措施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评估拼多多平台的安全性，识别存在的安全隐患，并提出改进建议。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随着互联网的普及和电子商务的快速发展，拼多多作为国内知名的社交电商平台，吸引了大量用户。然而，近年来有关拼多多平台安全问题的报道屡见不鲜，用户对平台的安全性提出了质疑。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本报告主要针对拼多多平台的安全性进行全面分析，包括账号安全、交易安全、数据安全等方面。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由于报告时间和资源的限制，本报告可能无法涵盖拼多多平台安全的所有方面，仅对重点问题进行深入分析。同时，报告所采用的数据和信息主要来源于公开渠道，可能存在一定的局限性。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平台安全性概述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498" b="134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399" b="22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平台安全性的重要性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保障用户信息安全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防止用户个人信息被非法获取和使用。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维护交易公平性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确保交易双方的合法权益，防止欺诈行为。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提升用户体验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为用户提供一个安全、可靠的购物环境。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数据加密传输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通过SSL加密技术，确保用户数据在传输过程中的安全。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严格的数据访问控制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实施严密的数据访问控制和权限管理，防止数据泄露。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强大的防火墙保护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采用先进的多层防火墙技术，有效抵御各类网络攻击。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拼多多平台的安全架构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拼多多平台严格遵守国家相关法律法规，确保合法运营。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符合国家法律法规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参照国内外相关行业标准，建立完善的安全体系。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符合行业标准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定期邀请第三方机构进行安全审计，确保平台安全性的持续合规。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定期安全审计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平台安全性的标准和合规性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平台安全性分析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用户隐私保护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拼多多平台严格遵守用户隐私保护法规，对用户个人信息进行加密处理，确保用户数据不被非法获取和使用。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账号安全机制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平台提供账号安全机制，包括密码重置、双重验证等，以增强用户账号的安全性。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拼多多定期对用户数据进行备份，确保在意外情况下用户数据能够及时恢复。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用户数据安全性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订单跟踪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用户可以实时跟踪订单状态，了解订单的配送进度和物流信息，增强交易的可信度。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退货与售后保障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平台提供完善的退货和售后保障机制，解决用户在交易过程中可能遇到的问题。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支付安全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拼多多平台采用多种支付安全措施，包括支付密码验证、第三方支付保障等，保障用户支付过程中的资金安全。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交易安全性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拼多多平台对发布的内容进行严格审核，确保内容的合法性和安全性。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内容审核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平台禁止发布涉及违法、暴力、色情等不良内容，维护良好的网络环境。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禁止不良内容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306" r="1330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建立用户举报机制，鼓励用户积极参与内容安全管理，共同维护平台安全。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用户举报机制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内容安全性和审核机制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https://d.book118.com/138004050015006037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2024-09-16T18:37:37.482</cp:lastPrinted>
  <dcterms:created xsi:type="dcterms:W3CDTF">2024-09-16T10:37:37Z</dcterms:created>
  <dcterms:modified xsi:type="dcterms:W3CDTF">2024-09-16T10:37:39Z</dcterms:modified>
</cp:coreProperties>
</file>