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385B1F-E5A0-489D-90CE-2DB422EABEA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7EAB3-5EC4-4761-9377-9D3F1D320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B932F-E4C0-4C98-A5CA-B17903B9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16BF5-BDAE-4FF2-B4BB-8DFCBFB4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D1F1A-AC7F-4D34-BB53-23AC8DED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C4E7D-B405-4F66-B541-7E382EDEB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4CAA3-F057-4471-851D-E0B994DC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19ACC-899A-4A58-80AE-744C05C0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7912C-9453-41FB-9927-10343C665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EB607-A1A3-405E-B782-5C85E29B3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3E244-E6EE-4596-AE6E-7ACDDBA6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CBEB2-EB69-4494-91B2-F77113EB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3285B30-CE28-4C30-BF0C-8DA97A5158D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BEE8141-0BEA-4AF1-ACF4-45742C637C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411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企业礼仪培训的员工创造力激发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员工创造力激发的重要性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企业礼仪与员工创造力的关系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实践指南：如何结合企业礼仪培训与员工创造力激发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企业礼仪培训是指为企业员工提供的关于商务礼仪、沟通技巧和形象管理等方面的培训课程。在竞争激烈的商业环境中，良好的企业礼仪可以帮助员工提升形象和职业素养，从而更好地应对各种商务场合。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培训目标之一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提升员工形象和专业素养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企业发展驱动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提高企业整体竞争力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增强员工团队合作和沟通能力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重要的商业连接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企业品牌塑造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培训方案制定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组织培训讲座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开展沟通培训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企业礼仪培训实施要点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根据员工不同需求调整培训内容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培训课程注重互动与实践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建立有效的反馈机制，持续改进培训效果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员工创造力激发的重要性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创造力在企业发展中的作用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创新是企业生存发展的关键。在竞争激烈的市场中，只有不断创新才能保持竞争力。员工创造力是推动企业创新的源动力，他们的想法和创意可以为企业带来新的机遇和发展空间。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激发员工创造力的方法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创造积极向上的工作氛围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提供良好的工作环境和氛围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给予肯定和奖励，激励更多创意涌现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奖励制度激励员工创意表现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拓展思维边界，勇于尝试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鼓励员工多元化思维和创新实践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团队合作和交流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促进团队间的沟通与合作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激发团队创意与潜力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创新项目实践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实践中不断探索和尝试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将创新理念融入工作实践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持续反馈和改进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接受反馈，不断改进创意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优化创造力培养方式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创造力培养的重要途径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培训和学习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持续学习新知识和技能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提升员工的专业能力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创造力激发的挑战与对策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激励员工尝试新鲜事物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领导者对创新理念的支持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打破传统束缚，创新制度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文化和制度的变革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建立激励机制，激发员工潜能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管理层的鼓励和激励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创造力激发的重要性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员工创造力的激发对企业发展至关重要。通过建立创新文化和激励机制，可以激发员工的创造力，不断推动企业向前发展。同时，培养员工的创新意识和实践能力，也将为企业带来持续的竞争优势。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企业礼仪与员工创造力的关系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礼仪礼节增进员工团队合作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遵循礼仪礼节可以增进员工之间的互相尊重和合作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团队合作在创造力的培养中起着至关重要的作用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礼仪规范培养员工创新思维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遵守礼仪规范可以让员工更好地沟通和协作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规范的环境对员工的思维方式和创新意识有所促进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创新激发下的企业礼仪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创新文化下的礼仪规范可以传递公司的活力和创新精神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企业礼仪与员工创造力的关系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礼仪规范提升员工专业形象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遵守礼仪规范可以让员工在外部展现出更专业的形象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规范的穿着、谈吐、举止举止为公司赢得更好的口碑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企业礼仪与创造力共同塑造企业形象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礼貌和创新并重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传统与创新共生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形象和实力并存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企业礼仪与员工创造力的共同发展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企业礼仪和员工创造力共同为企业的持续发展提供动力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共同促进企业发展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员工的创造力激发与企业礼仪的规范培养相辅相成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共同推动员工个人成长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企业礼仪和员工创造力的共同努力是企业成功的关键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共同造就企业成功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创新激发下的企业礼仪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在创新激发的环境下，企业礼仪不仅是规范，更是一种文化传承和价值观念，能够促进团队的协作和创新思维的培养。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https://d.book118.com/138004116011006050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企业礼仪培训的员工创造力激发</vt:lpstr>
      <vt:lpstr>目录</vt:lpstr>
      <vt:lpstr>第1章 理解企业礼仪培训的重要性</vt:lpstr>
      <vt:lpstr> </vt:lpstr>
      <vt:lpstr>企业礼仪培训的目的</vt:lpstr>
      <vt:lpstr>企业礼仪培训的好处</vt:lpstr>
      <vt:lpstr>企业礼仪培训的流程</vt:lpstr>
      <vt:lpstr>企业礼仪培训实施要点</vt:lpstr>
      <vt:lpstr>第2章 员工创造力激发的重要性</vt:lpstr>
      <vt:lpstr> </vt:lpstr>
      <vt:lpstr>激发员工创造力的方法</vt:lpstr>
      <vt:lpstr>创造力培养的重要途径</vt:lpstr>
      <vt:lpstr>创造力激发的挑战与对策</vt:lpstr>
      <vt:lpstr>创造力激发的重要性</vt:lpstr>
      <vt:lpstr>第三章 企业礼仪与员工创造力的关系</vt:lpstr>
      <vt:lpstr>企业礼仪与员工创造力的关系</vt:lpstr>
      <vt:lpstr>企业礼仪与创造力共同塑造企业形象</vt:lpstr>
      <vt:lpstr>企业礼仪与员工创造力的共同发展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2024-09-29T14:47:40.506</cp:lastPrinted>
  <dcterms:created xsi:type="dcterms:W3CDTF">2024-09-29T06:47:40Z</dcterms:created>
  <dcterms:modified xsi:type="dcterms:W3CDTF">2024-09-29T06:47:42Z</dcterms:modified>
</cp:coreProperties>
</file>