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46706-D816-4026-BFD6-4498B1209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20014-756B-4838-B9B0-E9B669C0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CE3BD-FFCB-4443-BC01-27C34E68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FF3D4-2A5A-4B01-9D9A-88B10B60B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29266-3184-4428-8C5F-B0249725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8C468-7B42-466D-B5BC-F13ACC5CF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3A921-D15F-4E81-B367-35AEC63F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A804D-509B-4022-8AB6-B379C9B01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7D191-6D37-495F-9AD5-325C9A8BC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BE074-89C5-4DDD-B011-5E3E13F44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11BC4-74FC-4BCC-8E36-DB65377A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412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心肺复苏（CPR）是一种紧急处理技术，通过人工方式维持心脏和肺部的有效功能，以帮助受害人恢复自主心跳和呼吸。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在心脏骤停的情况下，心肺复苏的主要目的是尽快恢复受害人正常的血液循环，以保障大脑和其他重要器官的氧气供应，防止永久性的脑损伤。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心肺复苏是抢救心脏骤停受害人的关键措施，可以显著提高其生存率。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拯救生命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72" r="195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维护器官功能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及时的心肺复苏可以减少脑部缺氧的时间，降低永久性脑损伤的风险。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通过维持血液循环，心肺复苏有助于保护其他重要器官的功能。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心肺复苏技术自20世纪60年代以来不断发展，经历了多个版本的改进。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随着心肺复苏的重要性和有效性的不断被认识，培训和推广工作在全球范围内得到广泛开展。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培训普及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目前心肺复苏技术仍在不断发展和改进中，包括新型设备和方法的研究和应用。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最新进展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59" r="33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在实施心肺复苏之前，首先要评估现场环境是否安全，避免施救过程中发生意外。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将患者周围的危险物品移除，确保施救过程中不会对施救者和患者造成伤害。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移除危险物品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判断现场环境安全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呼叫患者并轻拍其肩膀，观察是否有反应，以判断患者是否意识清醒。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观察患者胸部是否起伏，以判断患者是否有自主呼吸。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判断患者意识与呼吸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在确认患者需要心肺复苏后，立即拨打当地的急救电话，告知对方患者情况和地点。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快速拨打急救电话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在等待急救人员到场的过程中，保持冷静，按照心肺复苏的步骤进行施救。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拨打急救电话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确定按压位置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将双手交叠放在患者胸部正中，大约在乳头与胸骨交叉处。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正确按压姿势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利用上半身重量进行按压，深度大约为5-6厘米，频率为每分钟100-120次。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将患者头部偏向一侧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将患者的头部轻轻偏向一侧，清理口腔和鼻腔内的异物。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下巴抬高法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将患者的下巴抬高，使下颌角与耳垂的连线与地面垂直，保持气道通畅。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捏住患者的鼻子，对患者的口腔进行吹气，吹气时要确保胸部隆起。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捏住鼻子吹气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吹气频率为每分钟10-12次，每次吹气都要持续吹气1秒以上。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https://d.book118.com/138004126044006031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2024-09-08T04:41:38.214</cp:lastPrinted>
  <dcterms:created xsi:type="dcterms:W3CDTF">2024-09-07T20:41:38Z</dcterms:created>
  <dcterms:modified xsi:type="dcterms:W3CDTF">2024-09-07T20:41:40Z</dcterms:modified>
</cp:coreProperties>
</file>