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28EF5-AE3E-4671-AEFC-60268C41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4B6D5-FE8F-47E8-8655-B82B3728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0F45C-CF53-4611-8052-BEACC5235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77CB0-F5EF-443E-B008-ACB73980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43B31-FDC2-40D2-937C-B4D11CACF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83626-916C-496C-BE6F-238B0C9C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7E78D-2580-408E-A66B-28AC585A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01682-54BC-4600-B848-DD7E22DA5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EACC7-F116-4335-B9EA-7A87EBA32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EC8E6-8251-402E-8F4A-511AC435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1C63D-D11B-4F7C-8E1A-051CA013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6031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学生护理教学查房范文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学生护理教学查房内容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护理教学查房的反思与展望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通过护理教学查房，提高学生临床护理能力，培养其独立分析和解决问题的能力。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随着医疗技术的不断发展，临床护理工作对护理人员的要求越来越高，为了更好地适应这一变化，学生需要在实际工作中不断学习和提高。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护理教学查房是护理教育中的重要环节，通过模拟真实临床情境，帮助学生将理论知识与实际操作相结合，提高其临床护理技能和应对能力。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查房有助于培养学生的团队协作精神，增强其沟通能力和人文关怀意识，为今后的临床工作打下坚实的基础。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学生护理教学查房内容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根据学生所学知识和临床实践需求，选择具有代表性的病例作为查房主题。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收集相关病例的病史、检查结果、治疗方案等资料，以便学生全面了解病情。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确定参与查房的教师和学生，并分配好角色和任务。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由教师简要介绍病例的病史、检查结果和治疗方案等情况，引导学生关注病例的护理重点。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介绍病例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带领学生实地查看病人，注意观察病人的生命体征、病情状况和自身认知情况等。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根据病例实际情况，引导学生讨论并制定相应的护理措施，包括病情观察、基础护理、心理护理等方面。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讨论护理措施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鼓励学生提出疑问，并由教师或其他学生回答，加深学生对护理知识的理解和掌握。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由教师总结本次查房的重点内容，包括病例的护理要点、学生的表现和存在的问题等。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总结重点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针对学生在查房过程中存在的问题，进行分析和指导，提出改进意见和建议。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引导学生对本次查房进行反思，总结经验教训，提高自己的护理技能和临床思维能力。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反思与提高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护理教学查房的技巧和方法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https://d.book118.com/138006031011006047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2024-09-28T05:09:55.072</cp:lastPrinted>
  <dcterms:created xsi:type="dcterms:W3CDTF">2024-09-27T21:09:55Z</dcterms:created>
  <dcterms:modified xsi:type="dcterms:W3CDTF">2024-09-27T21:09:57Z</dcterms:modified>
</cp:coreProperties>
</file>