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2CA4B1-8393-4BE6-84E3-A032223AE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A1AE1E-DA3B-4F4D-AB3F-E3B912E4B7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C9A002-0254-4D1C-BDC5-DBCCBBF94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C4BD94-B66B-4360-B66C-1513E8BFF0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40D157-9800-4754-8DAD-9014D0034D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9482A6-4A03-4E78-8633-CEB1144166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905B34-A4C9-442F-8BE0-42E8D7E6A2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E11E7E-ACD6-4620-AB26-761B51588F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B87E7C-6DBA-47AF-AC84-94E3536527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93B7C3-A36B-4D61-A000-74AF22655D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FEB35D-0044-40E5-9660-F72A1A5C8F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06142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ERP的管理思想</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ERP概述与发展历程</a:t>
            </a:r>
          </a:p>
          <a:p>
            <a:r>
              <a:t>供应链管理思想在ERP中体现</a:t>
            </a:r>
          </a:p>
          <a:p>
            <a:r>
              <a:t>客户关系管理思想在ERP中体现</a:t>
            </a:r>
          </a:p>
          <a:p>
            <a:r>
              <a:t>企业资源规划思想在ERP中体现</a:t>
            </a:r>
          </a:p>
          <a:p>
            <a:r>
              <a:t>生产制造执行系统思想在ERP中体现</a:t>
            </a:r>
          </a:p>
          <a:p>
            <a:r>
              <a:t>信息化集成与协同办公思想在ERP中体现</a:t>
            </a:r>
          </a:p>
          <a:p>
            <a:r>
              <a:t>总结：ERP管理思想对企业发展影响</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ERP概述与发展历程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ERP（Enterprise Resource Planning，企业资源计划）是一种基于信息技术，以系统化的管理思想为企业决策层及员工提供决策运行手段的管理平台。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功能特点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ERP系统集成了企业内部和外部的各种资源，包括人、财、物、信息等，实现了企业资源的优化配置和高效利用。同时，ERP系统还具备实时性、动态性、集成性等特点，能够为企业提供全面的管理解决方案。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482" r="1248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定义及功能特点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995" r="1999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成熟阶段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20世纪90年代至今，ERP系统在MRP II的基础上进一步发展，实现了企业内外部资源的全面集成和优化。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初级阶段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20世纪60年代，MRP（物料需求计划）出现，主要解决企业物料计划与控制问题。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发展阶段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20世纪70年代末至80年代初，MRP II（制造资源计划）诞生，将生产管理、财务管理、销售管理等集成在一起。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发展历程回顾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国内外应用现状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国外应用现状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ERP系统在发达国家得到了广泛应用，特别是在制造业、零售业等领域。许多国际知名企业如SAP、Oracle等都推出了自己的ERP产品，并在全球范围内推广和应用。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国内应用现状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近年来，我国ERP市场发展迅速，越来越多的企业开始引入ERP系统。政府也加大了对ERP产业的扶持力度，推动了国产ERP软件的发展。目前，国内ERP市场已经形成了多个知名品牌，如用友、金蝶等。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供应链管理思想在ERP中体现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供应链是围绕核心企业，通过对信息流、物流、资金流的控制，从采购原材料开始，制成中间产品以及最终产品，最后由销售网络把产品送到消费者手中的将供应商、制造商、分销商、零售商直到最终用户连成一个整体的功能网链结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供应链定义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供应链的优化和协同可以降低成本、提高效率，增强企业的竞争力。在全球化背景下，供应链管理对于企业的生存和发展至关重要。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供应链的重要性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供应链基本概念及重要性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ERP系统通过集中采购、供应商评估与选择、采购计划与预算等功能，实现采购过程的透明化和优化。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采购策略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ERP系统通过实时库存监控、安全库存设定、库存周转率分析等手段，帮助企业实现库存水平的合理化和最小化。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库存管理策略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ERP系统通过物流管理模块，实现运输计划制定、运输成本控制、运输过程监控等功能，提高物流效率和准确性。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物流管理策略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采购、库存与物流管理策略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ERP系统通过协同计划功能，实现企业内部各部门以及企业与供应商、客户之间的协同工作，确保计划的顺利执行。</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协同计划</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ERP系统采用先进的预测算法和模型，结合历史数据和实时数据，对未来市场需求进行准确预测，为企业制定合理的生产和销售计划提供依据。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预测方法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ERP系统支持协同预测与补货（CPFR）模型，通过供应链上下游企业之间的信息共享和协同工作，提高预测的准确性和补货的效率。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协同预测与补货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协同计划与预测方法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客户关系管理思想在ERP中体现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客户关系定义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指企业与客户之间的互动关系，包括销售、服务、沟通等方面。</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客户关系重要性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良好的客户关系有助于提高客户满意度和忠诚度，增加企业市场份额和盈利能力。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客户关系基本概念及重要性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销售策略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制定针对不同客户群体的销售策略，包括产品定价、促销手段、销售渠道等。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市场策略</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通过市场调研和分析，了解客户需求和竞争对手情况，制定市场进入、扩张和防御策略。</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服务策略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提供优质的售前、售中和售后服务，建立客户服务标准和流程，提高客户满意度和忠诚度。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销售、市场与服务策略部署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通过ERP系统收集客户基本信息、交易数据、行为数据等。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客户数据收集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运用数据挖掘技术对客户数据进行分析，发现客户潜在需求和行为模式。</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数据挖掘技术</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将分析结果应用于产品个性化推荐、精准营销、客户细分等领域，提高企业营销效果和客户满意度。</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智能分析应用</a:t>
            </a:r>
          </a:p>
        </p:txBody>
      </p:sp>
      <p:pic>
        <p:nvPicPr>
          <p:cNvPr id="9" name="Picture 9"/>
          <p:cNvPicPr>
            <a:picLocks noChangeAspect="1"/>
          </p:cNvPicPr>
          <p:nvPr/>
        </p:nvPicPr>
        <p:blipFill>
          <a:blip r:embed="rId2"/>
          <a:srcRect l="10000" r="100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客户数据挖掘与智能分析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企业资源规划思想在ERP中体现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企业资源规划（ERP）是一种综合性的管理信息系统，旨在整合企业内外部资源，优化业务流程，提高企业运营效率。</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ERP系统通过实现信息的实时共享和协同工作，促进企业各部门之间的紧密合作，确保企业资源的合理配置和高效利用。</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企业资源规划对于提高企业的竞争力、适应市场变化和实现可持续发展具有重要意义。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企业资源规划基本概念及重要性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财务管理策略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ERP系统提供全面的财务管理功能，包括财务核算、成本控制、预算管理等，确保企业财务数据的准确性和透明度。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资产管理策略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ERP系统通过对企业资产进行全生命周期管理，包括资产采购、使用、维修、报废等，降低资产成本，提高资产利用率。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人力资源管理策略</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ERP系统通过集成人力资源信息，实现员工招聘、培训、绩效管理等全流程管理，提高企业人力资源管理水平。</a:t>
            </a:r>
          </a:p>
        </p:txBody>
      </p:sp>
      <p:pic>
        <p:nvPicPr>
          <p:cNvPr id="10" name="Picture 10"/>
          <p:cNvPicPr>
            <a:picLocks noChangeAspect="1"/>
          </p:cNvPicPr>
          <p:nvPr/>
        </p:nvPicPr>
        <p:blipFill>
          <a:blip r:embed="rId2"/>
          <a:srcRect l="10010" r="1001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人力资源、财务和资产管理策略</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https://d.book118.com/138006142011006033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18</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18</vt:i4>
      </vt:variant>
    </vt:vector>
  </HeadingPairs>
  <TitlesOfParts>
    <vt:vector baseType="lpstr" size="21">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2024-09-10T19:59:11.521</cp:lastPrinted>
  <dcterms:created xsi:type="dcterms:W3CDTF">2024-09-10T11:59:11Z</dcterms:created>
  <dcterms:modified xsi:type="dcterms:W3CDTF">2024-09-10T11:59:13Z</dcterms:modified>
</cp:coreProperties>
</file>