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4C2EE4-8109-4CE6-852E-96766BE36C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7CCC8E-55DA-4FB7-8CA2-4AE3E2FAF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6A8844-4C50-4873-889F-76329ECC96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551A1F-23F1-422F-A1F8-AA4404E07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3BA909-B98D-4169-97B9-0B1CA4C903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0EECFC8-2642-4E78-BA17-23F8D6472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028175F-BB6E-467D-B49F-C85A86B40F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06219A-AFCE-4120-BF9E-024551EB6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63087D-CF56-40D6-9502-CD78BFB2E3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5E7C76-BA1F-4AD1-BE44-B8569DDEB6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77FA38-809C-4DE0-B54C-7A400399A0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00701703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控烟监督员和巡查员培训\n## 1.控烟政策与法规介绍\n### 1.1烟草危害及控烟的重要性\n### 1.2国家控烟政策与法规解读\n### 1.3地方控烟政策与法规实践\n## 2.控烟监督员的职责与工作内容\n### 2.1控烟监督员的角色与定位\n### 2.2控烟监督员的日常工作内容\n### 2.3控烟监督员的考核与激励机制\n## 3.控烟巡查员的工作方法与技巧\n### 3.1控烟巡查员的工作流程与规范\n### 3.2控烟巡查员的工作技巧与策略\n### 3.3控烟巡查员的信息沟通与协同合作\n## 4.烟草制品识别与检查方法\n### 4.1烟草制品的种类与特点\n### 4.2烟草制品的识别与检查技巧\n### 4.3烟草制品的缉查与处理流程\n## 5.控烟宣传与教育工作\n### 5.1控烟宣传的重要性与策略\n### 5.2控烟教育的内容与方法\n### 5.3控烟宣传与教育的实践案例\n## 6.控烟监督员与巡查员队伍建设\n### 6.1队伍建设的重要性与目标\n### 6.2队伍培训与能力提升\n### 6.3队伍管理与激励机制\n## 7.控烟工作评估与改进\n### 7.1控烟工作的评估方法与标准\n### 7.2控烟工作的数据分析与报告\n### 7.3控烟工作的改进措施与建议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控烟监督员和巡查员培训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4368800" cy="311150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/>
              <a:t> 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0237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 </a:t>
            </a:r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6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控烟政策与法规介绍</a:t>
            </a:r>
            <a:endParaRPr/>
          </a:p>
        </p:txBody>
      </p:sp>
      <p:sp>
        <p:nvSpPr>
          <p:cNvPr id="137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38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烟草危害的严重性</a:t>
                </a:r>
                <a:endParaRPr/>
              </a:p>
            </p:txBody>
          </p:sp>
          <p:sp>
            <p:nvSpPr>
              <p:cNvPr id="29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烟草制品中含有多种有害物质，对人体健康造成严重危害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吸烟导致肺癌、心血管疾病等多种疾病，严重影响人们的生活质量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烟草烟雾对他人造成二手烟污染，危害他人健康</a:t>
                </a:r>
                <a:endParaRPr/>
              </a:p>
            </p:txBody>
          </p:sp>
          <p:sp>
            <p:nvSpPr>
              <p:cNvPr id="29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控烟的重要性</a:t>
                </a:r>
                <a:endParaRPr/>
              </a:p>
            </p:txBody>
          </p:sp>
          <p:sp>
            <p:nvSpPr>
              <p:cNvPr id="29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减少烟草制品的消费，降低吸烟率，减轻烟草危害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保护公众健康，提高人们的生活质量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促进社会可持续发展，减少因烟草制品导致的疾病和死亡</a:t>
                </a:r>
                <a:endParaRPr/>
              </a:p>
            </p:txBody>
          </p:sp>
          <p:sp>
            <p:nvSpPr>
              <p:cNvPr id="29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烟草危害及控烟的重要性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国家控烟政策</a:t>
                </a:r>
                <a:endParaRPr/>
              </a:p>
            </p:txBody>
          </p:sp>
          <p:sp>
            <p:nvSpPr>
              <p:cNvPr id="3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《中华人民共和国烟草专卖法》规定国家对烟草制品实行专卖管理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《中华人民共和国未成年人保护法》规定禁止向未成年人出售烟草制品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《中华人民共和国广告法》规定烟草制品广告不得损害未成年人身心健康</a:t>
                </a:r>
                <a:endParaRPr/>
              </a:p>
            </p:txBody>
          </p:sp>
          <p:sp>
            <p:nvSpPr>
              <p:cNvPr id="3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国家控烟法规</a:t>
                </a:r>
                <a:endParaRPr/>
              </a:p>
            </p:txBody>
          </p:sp>
          <p:sp>
            <p:nvSpPr>
              <p:cNvPr id="3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《公共场所卫生管理条例》规定公共场所禁止吸烟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《烟草专卖法实施条例》规定烟草制品生产、销售、运输、进出口等环节的监督管理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《控烟条例》规定控烟监督员的职责、工作内容、考核与激励机制等方面的内容</a:t>
                </a:r>
                <a:endParaRPr/>
              </a:p>
            </p:txBody>
          </p:sp>
          <p:sp>
            <p:nvSpPr>
              <p:cNvPr id="3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国家控烟政策与法规解读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2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地方控烟政策与法规实践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2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3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3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地方控烟政策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各地制定控烟法规，加强烟草制品的监管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加大对公共场所吸烟的处罚力度，提高控烟效果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开展控烟宣传活动，提高公众对烟草危害的认识</a:t>
                </a:r>
                <a:endParaRPr/>
              </a:p>
            </p:txBody>
          </p:sp>
          <p:pic>
            <p:nvPicPr>
              <p:cNvPr id="3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3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3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地方控烟法规实践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北京、上海等地实施严格的控烟法规，取得显著成效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深圳、广州等地制定地方控烟法规，加强烟草制品的监管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各地控烟法规的实践为其他地方提供了可借鉴的经验</a:t>
                </a:r>
                <a:endParaRPr/>
              </a:p>
            </p:txBody>
          </p:sp>
          <p:pic>
            <p:nvPicPr>
              <p:cNvPr id="3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4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41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控烟监督员的职责与工作内容</a:t>
            </a:r>
            <a:endParaRPr/>
          </a:p>
        </p:txBody>
      </p:sp>
      <p:sp>
        <p:nvSpPr>
          <p:cNvPr id="342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343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4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4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4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4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4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控烟监督员的角色</a:t>
                </a:r>
                <a:endParaRPr/>
              </a:p>
            </p:txBody>
          </p:sp>
          <p:sp>
            <p:nvSpPr>
              <p:cNvPr id="34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负责对公共场所吸烟行为进行监督管理，维护公共场所的控烟环境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对违反控烟法规的行为进行调查和处理，保障公众的健康权益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开展控烟宣传活动，提高公众对烟草危害的认识和控烟意识</a:t>
                </a:r>
                <a:endParaRPr/>
              </a:p>
            </p:txBody>
          </p:sp>
          <p:sp>
            <p:nvSpPr>
              <p:cNvPr id="35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5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5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5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控烟监督员的定位</a:t>
                </a:r>
                <a:endParaRPr/>
              </a:p>
            </p:txBody>
          </p:sp>
          <p:sp>
            <p:nvSpPr>
              <p:cNvPr id="35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控烟监督员是控烟工作的基层执行者，负责具体落实控烟政策和法规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控烟监督员是公众健康的守护者，负责维护公共场所的控烟环境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控烟监督员是控烟宣传教育的倡导者，负责提高公众的控烟意识和参与度</a:t>
                </a:r>
                <a:endParaRPr/>
              </a:p>
            </p:txBody>
          </p:sp>
          <p:sp>
            <p:nvSpPr>
              <p:cNvPr id="35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6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6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控烟监督员的角色与定位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6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63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64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365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36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对公共场所进行定期巡查，确保控烟法规得到有效执行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对发现的吸烟行为进行劝阻，引导公众遵守控烟法规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对不听劝阻的吸烟行为进行记录，并依法依规进行处理</a:t>
                </a:r>
                <a:endParaRPr/>
              </a:p>
            </p:txBody>
          </p:sp>
          <p:sp>
            <p:nvSpPr>
              <p:cNvPr id="36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对公共场所进行巡查，发现吸烟行为及时制止</a:t>
                </a:r>
                <a:endParaRPr/>
              </a:p>
            </p:txBody>
          </p:sp>
        </p:grpSp>
        <p:grpSp>
          <p:nvGrpSpPr>
            <p:cNvPr id="368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36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对收到的控烟举报进行调查，核实举报内容的真实性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对违反控烟法规的行为进行制止，并依法依规进行处理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对处理结果进行记录，以备后续监督和评估</a:t>
                </a:r>
                <a:endParaRPr/>
              </a:p>
            </p:txBody>
          </p:sp>
          <p:sp>
            <p:nvSpPr>
              <p:cNvPr id="37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对违反控烟法规的行为进行调查和处理</a:t>
                </a:r>
                <a:endParaRPr/>
              </a:p>
            </p:txBody>
          </p:sp>
        </p:grpSp>
        <p:grpSp>
          <p:nvGrpSpPr>
            <p:cNvPr id="371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37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制定控烟宣传计划，明确宣传目标和内容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通过举办讲座、展览等形式，开展控烟宣传教育活动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通过社交媒体、宣传册等渠道，普及控烟知识和技能</a:t>
                </a:r>
                <a:endParaRPr/>
              </a:p>
            </p:txBody>
          </p:sp>
          <p:sp>
            <p:nvSpPr>
              <p:cNvPr id="373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开展控烟宣传活动，提高公众的控烟意识和参与度</a:t>
                </a:r>
                <a:endParaRPr/>
              </a:p>
            </p:txBody>
          </p:sp>
        </p:grpSp>
      </p:grpSp>
      <p:pic>
        <p:nvPicPr>
          <p:cNvPr id="374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375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76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77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3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控烟监督员的日常工作内容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7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8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8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8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8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控烟监督员的考核</a:t>
                </a:r>
                <a:endParaRPr/>
              </a:p>
            </p:txBody>
          </p:sp>
          <p:sp>
            <p:nvSpPr>
              <p:cNvPr id="38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制定控烟监督员考核标准，明确考核内容和要求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对控烟监督员的日常工作进行定期检查，评估其工作绩效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对控烟监督员的违规行为进行严肃查处，确保考核的公正性和严肃性</a:t>
                </a:r>
                <a:endParaRPr/>
              </a:p>
            </p:txBody>
          </p:sp>
          <p:sp>
            <p:nvSpPr>
              <p:cNvPr id="38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8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8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9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控烟监督员的激励机制</a:t>
                </a:r>
                <a:endParaRPr/>
              </a:p>
            </p:txBody>
          </p:sp>
          <p:sp>
            <p:nvSpPr>
              <p:cNvPr id="39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对表现优秀的控烟监督员给予表彰和奖励，激发其工作积极性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为控烟监督员提供培训和发展机会，提高其业务能力和综合素质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为控烟监督员提供必要的设备和资源，保障其正常工作开展</a:t>
                </a:r>
                <a:endParaRPr/>
              </a:p>
            </p:txBody>
          </p:sp>
          <p:sp>
            <p:nvSpPr>
              <p:cNvPr id="39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9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控烟监督员的考核与激励机制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控烟巡查员的工作方法与技巧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控烟巡查员的工作流程</a:t>
                </a:r>
                <a:endParaRPr/>
              </a:p>
            </p:txBody>
          </p:sp>
          <p:sp>
            <p:nvSpPr>
              <p:cNvPr id="1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制定巡查计划，明确巡查范围和频次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对巡查区域进行定期巡查，发现吸烟行为及时制止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对违反控烟法规的行为进行调查和处理，并记录处理结果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对巡查结果进行总结和分析，提出改进措施和建议</a:t>
                </a:r>
                <a:endParaRPr/>
              </a:p>
            </p:txBody>
          </p:sp>
          <p:sp>
            <p:nvSpPr>
              <p:cNvPr id="1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控烟巡查员的工作规范</a:t>
                </a:r>
                <a:endParaRPr/>
              </a:p>
            </p:txBody>
          </p:sp>
          <p:sp>
            <p:nvSpPr>
              <p:cNvPr id="2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严格遵守国家控烟政策和法规，确保巡查工作的合法性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佩戴控烟巡查员标识，保持巡查工作的公正性和专业性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巡查过程中礼貌待人，尊重公众的合法权益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保持巡查工作的独立性，避免受到利益诱惑和干扰</a:t>
                </a:r>
                <a:endParaRPr/>
              </a:p>
            </p:txBody>
          </p:sp>
          <p:sp>
            <p:nvSpPr>
              <p:cNvPr id="2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控烟巡查员的工作流程与规范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控烟巡查员的工作技巧</a:t>
                </a:r>
                <a:endParaRPr/>
              </a:p>
            </p:txBody>
          </p:sp>
          <p:sp>
            <p:nvSpPr>
              <p:cNvPr id="3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熟悉巡查区域的实际情况，提高巡查效果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掌握有效的沟通技巧，提高劝阻成功率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能够识别和应对不同情况下的吸烟行为，确保巡查工作的针对性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善于利用现有资源，提高巡查工作的效率</a:t>
                </a:r>
                <a:endParaRPr/>
              </a:p>
            </p:txBody>
          </p:sp>
          <p:sp>
            <p:nvSpPr>
              <p:cNvPr id="3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4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控烟巡查员的工作策略</a:t>
                </a:r>
                <a:endParaRPr/>
              </a:p>
            </p:txBody>
          </p:sp>
          <p:sp>
            <p:nvSpPr>
              <p:cNvPr id="4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坚持教育与处罚相结合，提高控烟效果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突出重点，加强对重点场所和人群的巡查力度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与相关部门密切合作，形成控烟工作合力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积极回应公众关切，提高控烟工作的公信力</a:t>
                </a:r>
                <a:endParaRPr/>
              </a:p>
            </p:txBody>
          </p:sp>
          <p:sp>
            <p:nvSpPr>
              <p:cNvPr id="4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控烟巡查员的工作技巧与策略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5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5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控烟巡查员的信息沟通</a:t>
                </a:r>
                <a:endParaRPr/>
              </a:p>
            </p:txBody>
          </p:sp>
          <p:sp>
            <p:nvSpPr>
              <p:cNvPr id="5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与控烟监督员保持密切联系，及时掌握控烟政策和法规的最新动态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与其他巡查员保持信息互通，共享巡查经验和技巧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与相关部门建立良好的信息沟通机制，共同推动控烟工作的开展</a:t>
                </a:r>
                <a:endParaRPr/>
              </a:p>
            </p:txBody>
          </p:sp>
          <p:sp>
            <p:nvSpPr>
              <p:cNvPr id="5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控烟巡查员的协同合作</a:t>
                </a:r>
                <a:endParaRPr/>
              </a:p>
            </p:txBody>
          </p:sp>
          <p:sp>
            <p:nvSpPr>
              <p:cNvPr id="5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与控烟监督员共同开展控烟宣传活动，提高公众的控烟意识和参与度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与其他巡查员相互支持，共同维护公共场所的控烟环境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与相关部门加强协同合作，形成控烟工作合力</a:t>
                </a:r>
                <a:endParaRPr/>
              </a:p>
            </p:txBody>
          </p:sp>
          <p:sp>
            <p:nvSpPr>
              <p:cNvPr id="6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6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6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控烟巡查员的信息沟通与协同合作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66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烟草制品识别与检查方法</a:t>
            </a:r>
            <a:endParaRPr/>
          </a:p>
        </p:txBody>
      </p:sp>
      <p:sp>
        <p:nvSpPr>
          <p:cNvPr id="67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04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68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7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7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7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7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烟草制品的种类</a:t>
                </a:r>
                <a:endParaRPr/>
              </a:p>
            </p:txBody>
          </p:sp>
          <p:sp>
            <p:nvSpPr>
              <p:cNvPr id="7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香烟：包括烤烟、晾晒烟等，是最常见的烟草制品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雪茄：用烟草叶卷成的烟卷，通常较大且味道较浓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烟斗烟：用烟草叶和烟斗吸烟，味道较淡且具有独特的风味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咀嚼烟：以烟草叶为主要原料，制成的可用于咀嚼的烟草制品</a:t>
                </a:r>
                <a:endParaRPr/>
              </a:p>
            </p:txBody>
          </p:sp>
          <p:sp>
            <p:nvSpPr>
              <p:cNvPr id="7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7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7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8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烟草制品的特点</a:t>
                </a:r>
                <a:endParaRPr/>
              </a:p>
            </p:txBody>
          </p:sp>
          <p:sp>
            <p:nvSpPr>
              <p:cNvPr id="8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香烟：烟味较浓，烟碱含量较高，对健康危害较大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雪茄：烟味较淡，烟碱含量较低，但对健康仍有危害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烟斗烟：烟味较淡，烟碱含量较低，对健康影响较小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咀嚼烟：烟味较淡，烟碱含量较低，对健康影响较小</a:t>
                </a:r>
                <a:endParaRPr/>
              </a:p>
            </p:txBody>
          </p:sp>
          <p:sp>
            <p:nvSpPr>
              <p:cNvPr id="8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8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烟草制品的种类与特点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https://d.book118.com/138007017031006040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控烟监督员和巡查员培训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2024-09-18T11:09:54.435</cp:lastPrinted>
  <dcterms:created xsi:type="dcterms:W3CDTF">2024-09-18T03:09:54Z</dcterms:created>
  <dcterms:modified xsi:type="dcterms:W3CDTF">2024-09-18T03:09:56Z</dcterms:modified>
</cp:coreProperties>
</file>