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894FD-74D2-4100-9B55-02F68773C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7A169-CADB-4D39-8764-16F46FA50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32BE4-CA9F-45A4-84B9-CE9F48BB9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C8CE9-6F52-462D-9507-AE3D57E4A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15323F-ED9F-49AD-80C2-0E244B965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23C8DA-2A62-4321-936B-DCD8FD31C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A5DFEB-A8E8-4621-AFF9-F02B6799A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1D29F-EDBF-4699-9576-89469DED4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39116-9DD7-4E88-B3F4-529E7EEA9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EF22D-C8B7-4FD0-9EC4-498DB247B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FC90C-50AF-40B9-A4CD-963F8B6BE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07101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《国家中长期教育改革和发展规划纲要》学习解读(含数据分析)课件</a:t>
            </a:r>
            <a:endParaRPr lang="en-US" sz="40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CONTENCT</a:t>
            </a:r>
            <a:endParaRPr lang="en-US" sz="1575">
              <a:solidFill>
                <a:schemeClr val="accent1">
                  <a:lumMod val="40000"/>
                  <a:lumOff val="6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纲要背景与意义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教育改革核心内容与措施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数据分析：教育改革成效评估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面临挑战与应对策略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未来发展趋势与前景展望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纲要背景与意义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教育资源分配不均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教育公平问题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教育质量参差不齐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当前教育资源在城乡、区域间分配不均，优质教育资源相对匮乏。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教育机会不均等，弱势群体受教育权益保障不足。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部分地区和学校教育质量不高，难以满足社会和个人发展需求。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教育改革现状及挑战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80%</a:t>
              </a:r>
              <a:endPara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80%</a:t>
              </a:r>
              <a:endParaRPr lang="en-US" sz="18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100%</a:t>
              </a:r>
              <a:endParaRPr lang="en-US" sz="180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纲要制定背景及过程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随着社会经济快速发展，对高素质、创新型人才的需求日益迫切。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社会各界对教育改革呼声高涨，要求打破传统教育模式束缚，推动教育创新。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政府将教育改革和发展纳入国家战略规划，制定并出台《国家中长期教育改革和发展规划纲要》。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社会经济发展需求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教育改革呼声高涨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政府高度重视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促进教育公平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提高教育质量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优化教育结构</a:t>
            </a:r>
            <a:endParaRPr lang="en-US" sz="15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推进教育创新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纲要目标与愿景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保障每个人平等接受教育的权利，缩小教育差距。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全面提升各级各类学校教育质量，培养德智体美劳全面发展的社会主义建设者和接班人。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调整优化教育结构，促进各级各类教育协调发展。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鼓励教育创新，探索适应时代要求的教育模式和方法。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教育改革核心内容与措施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改革考试招生制度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以高考改革为突破口，探索招生和考试相对分离、学生考试多次选择等运行机制，构建衔接沟通各级各类教育、认可多种学习成果的终身学习立交桥。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深化教育教学内容方式改革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注重学思结合，倡导启发式、探究式、讨论式、参与式教学，帮助学生学会学习。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完善教育评价制度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建立科学、多样的评价标准，开展由政府、学校、家长及社会各方面参与的教育质量评价活动。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教育体制改革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坚持德育为先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突出能力培养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促进全面发展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素质教育推进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着力提高学生的学习能力、实践能力、创新能力，教育学生学会知识技能，学会动手动脑，学会生存生活，学会做人做事。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加强体育、艺术教育和心理健康教育，提高学生综合素质，使学生成为德智体美全面发展的社会主义建设者和接班人。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把社会主义核心价值体系融入国民教育全过程，引导学生形成正确的世界观、人生观、价值观。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加快普及高中阶段教育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满足初中毕业生接受高中阶段教育需求，提高高中阶段教育普及程度。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大力发展职业教育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把职业教育纳入经济社会发展和产业发展规划，促使职业教育规模、专业设置与经济社会发展需求相适应。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巩固提高九年义务教育水平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推进义务教育均衡发展，保障适龄儿童少年接受良好义务教育。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教育公平与普及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教育国际化发展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搭建高层次国际教育交流合作平台，加强教育科研和学术交流，提高我国教育国际影响力。</a:t>
              </a:r>
              <a:endPara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积极参与和推动国际组织教育政策、规则、标准的研究和制定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引进优质教育资源，提高交流合作水平，培养大批具有国际视野、通晓国际规则、能够参与国际事务和国际竞争的国际化人才。</a:t>
              </a:r>
              <a:endPara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加强国际交流与合作</a:t>
              </a:r>
              <a:endParaRPr lang="en-US" sz="2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加强汉语国际推广工作，促进中外语言文化交流，增进世界各国人民对中国的了解和友谊。</a:t>
              </a:r>
              <a:endPara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推进孔子学院建设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数据分析：教育改革成效评估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展示国家及各级政府对教育的经费投入情况，包括教育经费占GDP的比例、生均经费等指标。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教育经费投入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教育人力资源投入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教育产出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分析教师队伍的数量、结构和素质变化，以及教师培训、薪酬等方面的投入。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评估学生学业成就、毕业生就业情况、科技创新成果等方面的教育产出，反映教育改革的效果。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教育投入与产出分析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https://d.book118.com/138007101006006032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2024-09-09T05:58:29.949</cp:lastPrinted>
  <dcterms:created xsi:type="dcterms:W3CDTF">2024-09-08T21:58:29Z</dcterms:created>
  <dcterms:modified xsi:type="dcterms:W3CDTF">2024-09-08T21:58:32Z</dcterms:modified>
</cp:coreProperties>
</file>