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696380-00A5-48FD-AF29-44535E736B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8EFE2F-7590-4878-A79B-CED44FD76D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8FD736F-278A-4BF0-A544-044D655267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3A31D6A-7F7B-4997-B3C5-B82177B921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1CE45C-01A5-46CE-92C2-B38049B779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305FB6F-D0EF-4B69-8C6D-1AD40926A2C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9D0CC45-4EB2-40D9-9538-EABF62FC13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7170A6-5092-49D2-8BBC-BFC0EA25DC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B2F8F9-530F-408D-B244-8F0933A934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D8AB7B-434F-49A7-B40C-DB4CEB9B66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9F5EF8-14A2-490D-8B3E-DCF5FB8A01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8011064044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心肺复苏少儿版</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心肺复苏的重要性</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心肺复苏的基本知识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心肺复苏的实践操作</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心肺复苏的普及与推广</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心肺复苏的成功案例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心肺复苏的重要性</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609290" y="1560576"/>
            <a:ext cx="6827520" cy="195072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心肺复苏是一种紧急救援措施，用于在心脏骤停的情况下维持大脑的氧气供应，并通过胸外按压来维持血液循环。</a:t>
            </a:r>
            <a:endParaRPr lang="en-US" sz="1100"/>
          </a:p>
        </p:txBody>
      </p:sp>
      <p:grpSp>
        <p:nvGrpSpPr>
          <p:cNvPr id="3" name="Group 3"/>
          <p:cNvGrpSpPr/>
          <p:nvPr/>
        </p:nvGrpSpPr>
        <p:grpSpPr>
          <a:xfrm>
            <a:off x="1595201" y="2001561"/>
            <a:ext cx="1224808" cy="1062655"/>
            <a:chOff x="1595201" y="2001561"/>
            <a:chExt cx="1224808" cy="1062655"/>
          </a:xfrm>
        </p:grpSpPr>
        <p:sp>
          <p:nvSpPr>
            <p:cNvPr id="4" name="AutoShape 4"/>
            <p:cNvSpPr/>
            <p:nvPr/>
          </p:nvSpPr>
          <p:spPr>
            <a:xfrm rot="1800000">
              <a:off x="1595201" y="2001561"/>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595201" y="4305483"/>
            <a:ext cx="1224808" cy="1062655"/>
            <a:chOff x="1595201" y="4305483"/>
            <a:chExt cx="1224808" cy="1062655"/>
          </a:xfrm>
        </p:grpSpPr>
        <p:sp>
          <p:nvSpPr>
            <p:cNvPr id="6" name="AutoShape 6"/>
            <p:cNvSpPr/>
            <p:nvPr/>
          </p:nvSpPr>
          <p:spPr>
            <a:xfrm rot="1800000">
              <a:off x="1595201" y="4305483"/>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657324" y="2214971"/>
            <a:ext cx="1059059" cy="661505"/>
          </a:xfrm>
          <a:prstGeom prst="rect">
            <a:avLst/>
          </a:prstGeom>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01</a:t>
            </a:r>
            <a:endParaRPr lang="en-US" sz="1100"/>
          </a:p>
        </p:txBody>
      </p:sp>
      <p:sp>
        <p:nvSpPr>
          <p:cNvPr id="8" name="AutoShape 8"/>
          <p:cNvSpPr/>
          <p:nvPr/>
        </p:nvSpPr>
        <p:spPr>
          <a:xfrm>
            <a:off x="1678135" y="4506051"/>
            <a:ext cx="1059059" cy="661505"/>
          </a:xfrm>
          <a:prstGeom prst="rect">
            <a:avLst/>
          </a:prstGeom>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02</a:t>
            </a:r>
            <a:endParaRPr lang="en-US" sz="1100"/>
          </a:p>
        </p:txBody>
      </p:sp>
      <p:sp>
        <p:nvSpPr>
          <p:cNvPr id="9" name="AutoShape 9"/>
          <p:cNvSpPr/>
          <p:nvPr/>
        </p:nvSpPr>
        <p:spPr>
          <a:xfrm>
            <a:off x="3609290" y="3861450"/>
            <a:ext cx="6827520" cy="195072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心肺复苏对于心脏骤停患者的生存至关重要，因为在心脏骤停发生后的几分钟内开始心肺复苏可以显著提高患者的生存率。</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了解心肺复苏</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心肺复苏可以挽救生命</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在心脏骤停的情况下，心肺复苏可以维持大脑的氧气供应，防止脑损伤和死亡。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心肺复苏可以提高生存率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及时进行心肺复苏可以增加患者的生存率，为医疗救援争取宝贵的时间。</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5844" r="35844"/>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8156" r="1815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CPR（心肺复苏）</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C代表胸外按压，按压速率应为每分钟100-120次；P代表人工呼吸，每两次人工呼吸为一组，每组之间按压5次；R代表恢复呼吸和心跳。</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AED（自动体外除颤器）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在公共场所配备的自动体外除颤器可以自动分析心律，并给予电击除颤，使心脏恢复正常心律。</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呼叫急救服务</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在心肺复苏的同时，应尽快呼叫急救服务，以便专业救援人员尽快到达现场。</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心肺复苏的步骤</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心肺复苏的基本知识</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68" r="2068"/>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胸外按压是心肺复苏的重要步骤，通过按压胸部来帮助心脏泵血，维持血液循环。</a:t>
            </a:r>
            <a:endParaRPr lang="en-US" sz="1100"/>
          </a:p>
        </p:txBody>
      </p:sp>
      <p:sp>
        <p:nvSpPr>
          <p:cNvPr id="4" name="AutoShape 4"/>
          <p:cNvSpPr/>
          <p:nvPr/>
        </p:nvSpPr>
        <p:spPr>
          <a:xfrm>
            <a:off x="623610" y="3270075"/>
            <a:ext cx="4876800" cy="134112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正确的按压姿势和力度对于心肺复苏的效果至关重要，需要掌握正确的按压技巧。</a:t>
            </a:r>
            <a:endParaRPr lang="en-US" sz="1100"/>
          </a:p>
        </p:txBody>
      </p:sp>
      <p:sp>
        <p:nvSpPr>
          <p:cNvPr id="5" name="AutoShape 5"/>
          <p:cNvSpPr/>
          <p:nvPr/>
        </p:nvSpPr>
        <p:spPr>
          <a:xfrm>
            <a:off x="623610" y="4650890"/>
            <a:ext cx="4876800" cy="134112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胸外按压的频率一般为每分钟100-120次，每次按压深度为5-6厘米。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胸外按压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在心肺复苏过程中，开放气道是必要的步骤，以确保患者能够正常呼吸。</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开放气道的方法包括抬头提颏法和推举下颌法等，应根据具体情况选择合适的方法。</a:t>
            </a:r>
          </a:p>
        </p:txBody>
      </p:sp>
      <p:pic>
        <p:nvPicPr>
          <p:cNvPr id="6" name="Picture 6"/>
          <p:cNvPicPr>
            <a:picLocks noChangeAspect="1"/>
          </p:cNvPicPr>
          <p:nvPr/>
        </p:nvPicPr>
        <p:blipFill>
          <a:blip r:embed="rId2"/>
          <a:srcRect t="21875" b="21875"/>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3823" b="3823"/>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开放气道时应尽量减少对患者的损伤，避免过度用力或操作不当导致颈椎损伤。</a:t>
            </a:r>
          </a:p>
        </p:txBody>
      </p:sp>
      <p:pic>
        <p:nvPicPr>
          <p:cNvPr id="10" name="Picture 10"/>
          <p:cNvPicPr>
            <a:picLocks noChangeAspect="1"/>
          </p:cNvPicPr>
          <p:nvPr/>
        </p:nvPicPr>
        <p:blipFill>
          <a:blip r:embed="rId4"/>
          <a:srcRect l="1070" r="1070"/>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开放气道</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1099" b="110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人工呼吸</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人工呼吸是心肺复苏的重要环节，通过口对口或口对鼻的方式向患者吹气。</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吹气时应确保吹入的气体量适当，吹气时间过长或过短都可能影响复苏效果。</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在人工呼吸前应清除患者口腔和呼吸道内的异物，以保证吹入的气体能到达肺部。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7542" r="7542"/>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875" r="16875"/>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儿童心肺复苏与成人有所不同，需要根据儿童的年龄、体重和身体状况进行相应的调整。</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对于儿童患者，应采用适当的按压深度和频率，以及适当的吹气量和方法。</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在心肺复苏过程中，应特别注意保护儿童的颈椎和其它重要器官，避免造成二次伤害。</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儿童心肺复苏的特点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心肺复苏的实践操作</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https://d.book118.com/138011064044006031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2024-09-08T04:43:29.620</cp:lastPrinted>
  <dcterms:created xsi:type="dcterms:W3CDTF">2024-09-07T20:43:29Z</dcterms:created>
  <dcterms:modified xsi:type="dcterms:W3CDTF">2024-09-07T20:43:31Z</dcterms:modified>
</cp:coreProperties>
</file>