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3A550-0403-4F75-BC8B-943D029A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6EDB9-8600-451E-8894-3E51DECE1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FDA3D-48B4-422B-8BB6-7361DB6A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59BE3-542C-4E6A-8061-F0421587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3E79B-6BCE-405D-A466-9DD0B521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812069-CA58-4815-8507-3578DCE9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E513C-953F-4FC1-AF31-812E56C5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70E0E-69C3-46A9-AC28-CA768465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C19DF-91AC-42C9-A306-F5B8A5863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02D80-A479-4D7A-BF83-0579F5447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8550B-879B-4BB7-95B0-2281CEE6C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1104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双十一进口跨境电商营销策划方案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双十一市场分析与目标制定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平台运营与推广手段探讨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内容创意与视觉呈现设计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线上线下融合活动规划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双十一市场分析与目标制定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近年来，双十一已成为中国最大的购物狂欢节，其交易规模逐年攀升。根据数据显示，2022年双十一全网交易额为5571亿元，同比增长8.47%，折射出巨大的市场潜力。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随着消费者购物习惯的改变和电商平台的不断创新，双十一的交易额预计将继续保持增长态势。同时，跨境电商作为新兴业态，在双十一期间的表现尤为抢眼，其增长速度远超过整体电商市场。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69" r="26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67" r="1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双十一期间，消费者对于品质生活、潮流新品和个性化定制的需求显著提升。此外，受全球疫情影响，进口商品和健康消费成为新的消费热点。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消费者在双十一期间的购物行为呈现明显的提前规划和抢购特点。他们会提前浏览和收藏心仪的商品，并在活动当天进行集中购买。同时，社交电商和内容驱动的购物决策也逐渐成为主流。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969" r="26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目前，天猫、京东等电商平台是双十一市场的主要竞争者。他们凭借强大的品牌影响力、丰富的商品资源和先进的物流体系，占据了市场的主导地位。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优劣势评估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与竞争对手相比，我们在商品品质、用户体验和供应链管理等方面具有一定的优势。然而，在品牌知名度、流量获取和物流配送等方面，我们仍存在明显的不足。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营销目标设定与预期成果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本次双十一营销活动的目标为实现销售额的突破式增长，提升品牌知名度和用户黏性。具体目标包括：销售额达到1000万美元，新增用户数量达到10万人，用户复购率达到30%。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通过本次营销活动，我们希望能够进一步提升品牌的市场地位和用户口碑。同时，借助双十一的流量红利和用户购物高峰，实现销售额的跨越式增长。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产品策略与优化建议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确保所有进口商品品质优良，符合国内消费者需求，同时遵循相关法律法规。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多样化商品种类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600" r="29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原产地直采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覆盖食品、日用品、化妆品、母婴用品等多个品类，满足不同消费者群体的购物需求。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与品牌厂商或授权经销商建立直接合作关系，确保商品来源正宗，降低采购成本。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精选优质进口商品资源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通过A/B测试验证推荐算法的有效性，并根据测试结果持续优化算法模型。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收集并分析用户历史购买记录、浏览行为等数据，形成精准的用户画像。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基于用户画像和实时行为数据，运用机器学习等算法实现个性化商品推荐。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个性化推荐算法应用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实时监测同类商品在市场上的价格动态，确保自身价格具有竞争力。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在双十一期间推出满减、折扣、赠品等多样化的促销活动，激发消费者购买欲望。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价格与促销策略协同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根据商品特性、市场需求及竞争态势，制定合理的价格与促销策略组合。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价格策略调整及促销活动设计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优化购物流程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简化购物流程，提高网站或APP的响应速度和稳定性，提升用户购物体验。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完善售后服务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建立健全的售后服务体系，包括退换货、质量问题处理等，提高用户满意度和忠诚度。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用户反馈机制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设立用户反馈渠道，及时收集并处理用户意见和建议，持续改进产品和服务。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提升用户体验，完善售后服务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平台运营与推广手段探讨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优化网站导航、搜索功能和页面加载速度，提供多语言支持和本地化服务，增加用户粘性和满意度。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采用高质量的产品图片和详细描述，提供3D展示、视频介绍等多媒体内容，增加商品吸引力。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强化商品展示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提供多种支付方式选择，简化支付流程；优化物流配送网络，缩短配送时间，提高客户满意度。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完善支付和物流体系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跨境电商平台功能优化建议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与行业内具有影响力的意见领袖（KOL）合作，进行产品推广和品牌宣传，扩大品牌曝光度和认知度。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社群运营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建立品牌社群，聚集目标用户群体，通过定期互动、话题讨论等方式提高用户参与度和忠诚度。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利用主流社交媒体平台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在微信、微博、抖音等主流社交媒体平台上建立品牌账号，发布优质内容和活动信息，吸引粉丝关注和互动。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社交媒体传播渠道拓展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与国内外优质供应商建立长期合作关系，确保商品品质和货源稳定性。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寻找优质供应商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与其他行业品牌进行跨界合作，推出联名产品或举办联合营销活动，拓展品牌受众群体。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积极争取政府及行业协会的政策支持和资源倾斜，提升品牌竞争力和市场地位。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政府及行业协会支持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486" r="2348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https://d.book118.com/138011104142006036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2024-09-16T12:38:23.341</cp:lastPrinted>
  <dcterms:created xsi:type="dcterms:W3CDTF">2024-09-16T04:38:23Z</dcterms:created>
  <dcterms:modified xsi:type="dcterms:W3CDTF">2024-09-16T04:38:25Z</dcterms:modified>
</cp:coreProperties>
</file>