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77BE0-15D5-422D-A554-3FAFF55A0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6F5F9-C000-4860-BB7D-9A3A91D2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0FA17-1427-4A40-A2BE-9099D1F6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149ED-3FEA-405C-91E1-EE370933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66308-6924-4AAF-B5AC-D16117FF7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6FFE3-A40A-465E-B229-76165A2C3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3082F-A1E3-46E4-AEBA-CC0A7BFE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AAD31-0197-40E3-A78B-489D2618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905E5-E329-4074-A999-9BAF3E45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4F4C2-1814-47CD-B987-5477C3C6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DF161-EFA2-45F5-9B09-F39B1C849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114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67" r="340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117" r="40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心肺复苏（CPR）是一种紧急处理措施，通过胸外按压和人工呼吸来恢复心脏骤停患者的自主心跳和呼吸。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心肺复苏是一种简单易学、操作方便、效果显著的急救技能，对于挽救生命至关重要。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35" r="190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心肺复苏能够迅速恢复患者的血液循环和呼吸功能，有效挽救生命，为专业急救人员到来之前争取宝贵时间。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在心脏骤停发生后，脑部供血中断，导致脑细胞损伤。心肺复苏能够维持脑部血液供应，减少脑损伤的发生。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减少脑损伤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及时进行心肺复苏能够提高患者的生存率，降低致残率和死亡率。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心肺复苏的普及和培训能够提高公众对猝死的认识和预防能力，减少猝死的发生。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预防猝死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在开始心肺复苏之前，首先要确保现场安全，移除可能导致二次伤害的障碍物。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轻拍患者双肩，在两侧耳边大声呼喊，判断患者是否失去意识。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在确认患者情况后，立即拨打当地的急救电话。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简明扼要地描述情况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告诉接线员患者的情况，包括年龄、性别、症状以及所在地点。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呼叫急救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将双手交叠放在患者两乳头与胸廓连线的交叉点，并用力向下按压。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定位按压点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按压深度应达到5~6cm，每次按压之后应让胸廓完全回复。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按压频率应为每分钟100~120次，尽量保持稳定的速度。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头部后仰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将患者的头部后仰，下颌角与耳垂的连线与地面垂直。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清除患者口中的异物或呕吐物，保持呼吸道通畅。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92" r="1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捏住患者的鼻子，对患者的口腔吹气，吹气时要确保胸部隆起。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捏鼻吹气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吹气频率为每分钟10~12次，每次吹气都要持续吹气1秒以上。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https://d.book118.com/138011142022006030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2024-09-06T08:21:45.757</cp:lastPrinted>
  <dcterms:created xsi:type="dcterms:W3CDTF">2024-09-06T00:21:45Z</dcterms:created>
  <dcterms:modified xsi:type="dcterms:W3CDTF">2024-09-06T00:21:47Z</dcterms:modified>
</cp:coreProperties>
</file>