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2E455-0F4F-447D-B614-665E36947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F3689-90DC-43C5-B9FE-D5A2A9D2B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60567-8117-48E1-9C01-2A38044D3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D076D4-852B-4336-BE4D-07B5073E3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B16B7A-4C22-4063-AF34-D2259142A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CDD391-08CF-45CC-BC6C-C91838333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37A5C9-29E9-49FF-8682-0E5ECD288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2D2DC6-EAE9-4F91-BE25-B36D33AA9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4961EA-6ADA-44DF-92E0-B0B155CEC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8833C-AA5B-450D-802E-A37321740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7F547-5F45-4E1F-974D-386BBFE88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12044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医疗垃圾管理的目标与挑战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医疗垃圾管理的目标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医疗垃圾管理的挑战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国内外医疗垃圾管理现状比较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提升医疗垃圾管理水平的对策与建议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55" b="2525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8827" r="88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医疗垃圾产生量增长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随着医疗技术的发展和人口老龄化的加剧，医疗垃圾产生量不断增长，对环境和人类健康造成潜在威胁。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法规政策要求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各国政府和国际组织对医疗垃圾的管理提出越来越严格的要求，制定了一系列法规和政策来规范医疗垃圾的处理和处置。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社会责任与可持续发展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医疗机构和企业需要承担更多的社会责任，通过加强医疗垃圾管理，促进资源的回收利用和环境的保护，实现可持续发展。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医疗垃圾是指在医疗活动中产生的具有直接或间接感染性、毒性以及其他危害性的废物。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根据医疗垃圾的性质和危害程度，可将其分为感染性垃圾、损伤性垃圾、药物性垃圾、化学性垃圾和放射性垃圾等类别。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医疗垃圾管理的目标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医疗垃圾应严格按照感染性、损伤性、化学性、药物性和放射性等类别进行分类收集，从源头控制交叉感染风险。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严格分类收集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医疗垃圾在运输过程中应采用密闭式专用车辆，确保垃圾不泄露、不扩散，降低交叉感染的可能性。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密闭式运输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加强对医疗垃圾管理人员的培训，提高其安全意识和操作技能，确保医疗垃圾的安全处理。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强化人员培训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防止交叉感染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减量化处理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通过采用压缩、破碎等技术手段，减少医疗垃圾的体积和重量，降低垃圾处理成本和对环境的影响。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无害化处理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医疗垃圾应采用高温焚烧、化学处理等方法进行无害化处理，确保垃圾中的有害物质不会对环境和人体健康造成危害。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资源化利用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对于可回收利用的医疗垃圾，如塑料、玻璃等，应进行资源化利用，减少对自然资源的开采和消耗。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提高回收利用率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通过采用先进的回收技术和设备，提高医疗垃圾的回收利用率，减少资源浪费。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拓展应用领域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积极探索和拓展医疗垃圾回收后的应用领域，如生产再生材料、制造新产品等，促进资源的循环利用。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完善回收体系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建立健全的医疗垃圾回收体系，确保各类可回收利用的医疗垃圾能够得到及时、有效的回收和处理。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实现资源回收利用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医疗垃圾管理的挑战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政策宣传不足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医疗垃圾管理政策宣传不够广泛和深入，导致公众对医疗垃圾的危害认识不足，参与管理的积极性不高。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缺乏统一标准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目前医疗垃圾管理缺乏全国性的统一标准，各地政策差异大，导致管理难度增加。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法规执行不力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尽管有相关法规对医疗垃圾管理进行规范，但在实际执行过程中存在监管不到位、处罚力度不足等问题。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法规政策不完善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医疗垃圾种类繁多，包括感染性、损伤性、化学性、药物性和放射性等，分类难度较大。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垃圾分类复杂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医疗垃圾处理需要采用专业的技术和设备，确保垃圾的安全、无害化处理，防止对环境和人体健康造成危害。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处理技术要求高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由于医疗垃圾处理技术要求高、设备投入大，导致处理成本较高，给医疗机构和相关企业带来经济压力。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处理成本高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垃圾分类与处理难度大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政府在医疗垃圾管理方面的投入不足，包括资金、技术和人才等方面，制约了医疗垃圾管理水平的提升。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政府投入不足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目前医疗垃圾处理技术相对落后，缺乏先进、高效的处理技术和设备，难以满足日益增长的医疗垃圾处理需求。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技术支持缺乏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医疗垃圾管理需要全社会的共同参与和支持，但目前公众对医疗垃圾管理的关注度不高，参与意愿不强。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社会参与不足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投入不足与技术支持缺乏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https://d.book118.com/138012044043006031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2024-09-08T03:59:52.772</cp:lastPrinted>
  <dcterms:created xsi:type="dcterms:W3CDTF">2024-09-07T19:59:52Z</dcterms:created>
  <dcterms:modified xsi:type="dcterms:W3CDTF">2024-09-07T19:59:54Z</dcterms:modified>
</cp:coreProperties>
</file>