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F5E774-32B3-418B-8D9D-DECA5F599F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188188-97D6-4441-BAD5-6C2455074D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EA59D5-C383-4822-8D05-D7AF9C7C21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D55B14A-FB7F-46CE-B865-3518F63C29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000E85-67DB-4173-8968-F88FC72911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3B0E55-3DE5-4B41-9055-951E4418E6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FC02F0-BA37-4A4C-B681-8D3745FE16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566232-2EF8-40A0-872B-9FCED4BF63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C083E7-7210-43B7-8AEF-A122ECB49D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1DDBAB-33C2-4295-87DD-4359A64EC4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B7885C-F8BD-4535-A90B-B8122F2582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013011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床边综合能力核培训资料</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床边综合能力概述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床边诊疗技能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床边护理技能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床边沟通技巧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床边应急处理能力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床边综合能力培训方法与实践</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床边综合能力概述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12" r="326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68" r="3256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床边综合能力是指医护人员在患者床旁进行诊疗、护理、沟通等综合能力，是医护人员专业素质的重要体现。</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床边综合能力直接关系到患者的诊疗效果、护理质量和医疗安全，是医护人员必须掌握的核心能力之一。</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医学知识</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临床技能</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沟通技巧</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人文关怀</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床边综合能力构成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包括基础医学、临床医学、护理学等相关知识，是医护人员对患者进行诊疗和护理的基础。</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包括倾听、表达、问询等技巧，是医护人员与患者及其家属进行有效沟通的能力。</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包括体格检查、急救技能、护理技能等，是医护人员对患者进行实际操作的能力。</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包括尊重患者、关注患者心理、提供情感支持等，是医护人员对患者进行人性化照护的能力。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25" r="16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通过培训，使医护人员掌握床边综合能力的相关知识和技能，提高其对患者的诊疗效果、护理质量和医疗安全水平。</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培训目标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培训应注重理论与实践相结合，采用多种教学方法和手段，如案例分析、角色扮演、模拟演练等，确保培训效果和质量。同时，培训还应针对不同层次和岗位的医护人员制定个性化的培训计划和方案。</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培训要求</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培训目标与要求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床边诊疗技能</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811" b="78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详细询问患者病史，包括主诉、现病史、既往史、家族史等，为后续诊断和治疗提供依据。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掌握规范的体格检查方法，包括视诊、触诊、叩诊、听诊等，全面了解患者身体状况。</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病史采集与体格检查</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体格检查</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病史采集</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诊断性思维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培养医生具备科学的诊断思维，能够根据患者病史、体格检查等信息，综合分析、判断，提出初步诊断。</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决策能力</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在面对复杂病例时，医生需要具备快速、准确的决策能力，选择最合适的治疗方案。</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031" r="20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诊断性思维与决策能力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治疗计划</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根据患者病情和诊断结果，制定个性化的治疗计划，包括药物治疗、非药物治疗、手术治疗等。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治疗执行</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确保治疗计划的顺利实施，关注患者病情变化，及时调整治疗方案，以达到最佳治疗效果。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治疗计划与执行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床边护理技能</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密切观察患者的生命体征、意识状态、情绪变化等，及时发现异常情况。</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观察病情</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评估风险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记录与报告</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根据患者的病情和护理需求，评估可能存在的风险，如跌倒、压疮、感染等。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详细记录观察结果和评估情况，及时向医生或上级护士报告。</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病情观察与评估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根据患者的病情和护理需求，制定个性化的护理计划，明确护理目标和措施。</a:t>
            </a:r>
          </a:p>
        </p:txBody>
      </p:sp>
      <p:pic>
        <p:nvPicPr>
          <p:cNvPr id="4" name="Picture 4"/>
          <p:cNvPicPr>
            <a:picLocks noChangeAspect="1"/>
          </p:cNvPicPr>
          <p:nvPr/>
        </p:nvPicPr>
        <p:blipFill>
          <a:blip r:embed="rId2"/>
          <a:srcRect t="3583" b="3583"/>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12500" b="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制定护理计划</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按照护理计划，认真执行各项护理措施，如给药、更换敷料、协助排痰等。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实施护理措施</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根据患者的病情变化和护理效果，及时调整护理计划，确保患者得到最佳的护理效果。</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调整护理计划</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护理计划与措施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https://d.book118.com/138013011015006032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2024-09-09T08:42:48.937</cp:lastPrinted>
  <dcterms:created xsi:type="dcterms:W3CDTF">2024-09-09T00:42:48Z</dcterms:created>
  <dcterms:modified xsi:type="dcterms:W3CDTF">2024-09-09T00:42:51Z</dcterms:modified>
</cp:coreProperties>
</file>